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4"/>
    <p:sldMasterId id="2147483714" r:id="rId5"/>
    <p:sldMasterId id="2147483739" r:id="rId6"/>
    <p:sldMasterId id="2147483748" r:id="rId7"/>
    <p:sldMasterId id="2147483754" r:id="rId8"/>
    <p:sldMasterId id="2147483798" r:id="rId9"/>
  </p:sldMasterIdLst>
  <p:notesMasterIdLst>
    <p:notesMasterId r:id="rId28"/>
  </p:notesMasterIdLst>
  <p:sldIdLst>
    <p:sldId id="2134806236" r:id="rId10"/>
    <p:sldId id="1370" r:id="rId11"/>
    <p:sldId id="2509" r:id="rId12"/>
    <p:sldId id="1214" r:id="rId13"/>
    <p:sldId id="271" r:id="rId14"/>
    <p:sldId id="2134806329" r:id="rId15"/>
    <p:sldId id="2134806349" r:id="rId16"/>
    <p:sldId id="261" r:id="rId17"/>
    <p:sldId id="2134806350" r:id="rId18"/>
    <p:sldId id="2134806345" r:id="rId19"/>
    <p:sldId id="2134806297" r:id="rId20"/>
    <p:sldId id="2134806348" r:id="rId21"/>
    <p:sldId id="2134806318" r:id="rId22"/>
    <p:sldId id="2134806322" r:id="rId23"/>
    <p:sldId id="2134806324" r:id="rId24"/>
    <p:sldId id="2134806319" r:id="rId25"/>
    <p:sldId id="2134806325" r:id="rId26"/>
    <p:sldId id="2134806304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87D9638-EEE8-4980-87C4-4E9C5F4AD359}">
          <p14:sldIdLst>
            <p14:sldId id="2134806236"/>
            <p14:sldId id="1370"/>
            <p14:sldId id="2509"/>
            <p14:sldId id="1214"/>
            <p14:sldId id="271"/>
            <p14:sldId id="2134806329"/>
            <p14:sldId id="2134806349"/>
            <p14:sldId id="261"/>
            <p14:sldId id="2134806350"/>
            <p14:sldId id="2134806345"/>
            <p14:sldId id="2134806297"/>
            <p14:sldId id="2134806348"/>
            <p14:sldId id="2134806318"/>
            <p14:sldId id="2134806322"/>
            <p14:sldId id="2134806324"/>
            <p14:sldId id="2134806319"/>
            <p14:sldId id="2134806325"/>
            <p14:sldId id="213480630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dy Slape" initials="JS" lastIdx="2" clrIdx="0">
    <p:extLst>
      <p:ext uri="{19B8F6BF-5375-455C-9EA6-DF929625EA0E}">
        <p15:presenceInfo xmlns:p15="http://schemas.microsoft.com/office/powerpoint/2012/main" userId="S::judy.slape@hdruk.ac.uk::9c181d9d-2357-4b23-ad46-ae5ba2362f12" providerId="AD"/>
      </p:ext>
    </p:extLst>
  </p:cmAuthor>
  <p:cmAuthor id="2" name="Sinduja Manohar" initials="SM" lastIdx="2" clrIdx="1">
    <p:extLst>
      <p:ext uri="{19B8F6BF-5375-455C-9EA6-DF929625EA0E}">
        <p15:presenceInfo xmlns:p15="http://schemas.microsoft.com/office/powerpoint/2012/main" userId="S::Sinduja.Manohar@hdruk.ac.uk::90a45009-b931-468a-91f9-0fbf475d14fc" providerId="AD"/>
      </p:ext>
    </p:extLst>
  </p:cmAuthor>
  <p:cmAuthor id="3" name="Gerry Reilly" initials="GR" lastIdx="1" clrIdx="2">
    <p:extLst>
      <p:ext uri="{19B8F6BF-5375-455C-9EA6-DF929625EA0E}">
        <p15:presenceInfo xmlns:p15="http://schemas.microsoft.com/office/powerpoint/2012/main" userId="S::Gerry.Reilly@hdruk.ac.uk::acdc02e3-cebf-4314-843b-d9fe0441cb9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C8EA"/>
    <a:srgbClr val="20A2F4"/>
    <a:srgbClr val="F65447"/>
    <a:srgbClr val="53B45C"/>
    <a:srgbClr val="FFC600"/>
    <a:srgbClr val="BAE5BD"/>
    <a:srgbClr val="000000"/>
    <a:srgbClr val="2E2D62"/>
    <a:srgbClr val="E8F2EE"/>
    <a:srgbClr val="CEE4DB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634" autoAdjust="0"/>
    <p:restoredTop sz="93944" autoAdjust="0"/>
  </p:normalViewPr>
  <p:slideViewPr>
    <p:cSldViewPr snapToGrid="0" snapToObjects="1">
      <p:cViewPr varScale="1">
        <p:scale>
          <a:sx n="112" d="100"/>
          <a:sy n="112" d="100"/>
        </p:scale>
        <p:origin x="20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79" d="100"/>
        <a:sy n="79" d="100"/>
      </p:scale>
      <p:origin x="0" y="0"/>
    </p:cViewPr>
  </p:sorterViewPr>
  <p:notesViewPr>
    <p:cSldViewPr snapToGrid="0" snapToObjects="1">
      <p:cViewPr varScale="1">
        <p:scale>
          <a:sx n="49" d="100"/>
          <a:sy n="49" d="100"/>
        </p:scale>
        <p:origin x="2910" y="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8-16T10:35:19.5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241 103 24575,'13'19'0,"0"-2"0,-5 5 0,2 8 0,-7-2 0,8 15 0,-7-7 0,3 7 0,-5-4 0,-2 5 0,-5-8 0,-3-2 0,-8-7 0,1-9 0,-13 7 0,3-16 0,-7 5 0,2-11 0,4 0 0,-2-17 0,2-7 0,3-21 0,4-11 0,7-14 0,1-2 0,7 15 0,1-3 0,3 24 0,0-11 0,1 20 0,3 2 0,4 13 0,6 1 0,-2 6 0,6 0 0,-2 6 0,3 6 0,2 11 0,-3 3 0,-1 2 0,-7-4 0,-4-1 0,-3-7 0,-1 4 0,-5-11 0,-7 6 0,-3-8 0,-10 2 0,9-7 0,-10-4 0,14-9 0,-8-10 0,12-7 0,1-24 0,12 18 0,8-16 0,11 30 0,7 3 0,2 11 0,-1 5 0,-4 3 0,-5 7 0,-5 9 0,-9 14 0,0 10 0,-7 8 0,-1-7 0,-3-4 0,0-8 0,-7-9 0,-4 3 0,-4-10 0,-7 1 0,6-11 0,-3 2 0,2-17 0,5-6 0,4-37 0,3 15 0,5-14 0,6 29 0,7 8 0,7 9 0,6 4 0,0 6 0,0 15 0,0 11 0,-3 14 0,-3 9 0,-7-1 0,-6 5 0,-4-1 0,-3-8 0,-8 2 0,0-24 0,-20 15 0,3-26 0,-9 9 0,4-17 0,8-2 0,7-5 0,-5-15 0,14 0 0,-6-18 0,10 5 0,4-10 0,8 12 0,7 4 0,6 16 0,0 6 0,-5 2 0,1 7 0,-4 4 0,0 6 0,-2 14 0,-7-10 0,-1 12 0,-5-10 0,-10 4 0,-8-5 0,-16 1 0,-5-8 0,-5-2 0,4-7 0,11-3 0,4-3 0,8-13 0,3-21 0,3-10 0,14-13 0,6 19 0,8 3 0,16 3 0,-6 10 0,11 1 0,-16 16 0,-3 5 0,-4 15 0,-4 5 0,-2 18 0,-3-9 0,-3 4 0,-3-11 0,0 1 0,-4-4 0,-5-6 0,-2-7 0,-4-1 0,1-10 0,-2-11 0,0-16 0,0-19 0,5-11 0,4 0 0,4 2 0,3-3 0,5 27 0,4 0 0,10 32 0,1 2 0,6 12 0,-5 6 0,-1 5 0,-2 5 0,-6-3 0,3 11 0,-5-6 0,-4 2 0,-4-13 0,-5-3 0,-9-3 0,-6-1 0,-8-3 0,0-5 0,3-4 0,4-4 0,-2-15 0,1-17 0,7 6 0,2-17 0,11 24 0,0-3 0,6 12 0,0 8 0,12 4 0,-1 2 0,4 4 0,0 11 0,-3 8 0,0 15 0,-6 4 0,-3 4 0,-6-4 0,0-9 0,-3-2 0,-7-7 0,-4 0 0,-6-5 0,-10-4 0,4-8 0,-7 0 0,8-9 0,-3-14 0,-4-39 0,9-1 0,-2-23 0,18 21 0,1 21 0,3-12 0,7 28 0,3-8 0,10 20 0,3 7 0,3 4 0,-1 5 0,0 9 0,0 10 0,-6 13 0,-2 0 0,-7 6 0,-1-3 0,-6-8 0,0 5 0,-3-10 0,-2 1 0,-5-5 0,-6-6 0,-3-8 0,-7-1 0,-11-11 0,4-8 0,-7-13 0,17 1 0,1-7 0,8 8 0,1-1 0,5 1 0,3 4 0,2 2 0,0 1 0,6 7 0,6 0 0,5 3 0,16 2 0,-15 1 0,11 2 0,-13 0 0,6 3 0,-8 3 0,2 3 0,-5 9 0,2 17 0,-5-2 0,0 13 0,-8-3 0,0-2 0,-9 8 0,-4-7 0,-4-13 0,-6 3 0,5-16 0,-10 3 0,7-11 0,-5-3 0,12-10 0,0-16 0,6-9 0,2-24 0,3-9 0,3-11 0,0 0 0,4 19 0,5 7 0,5 22 0,-2 2 0,4 5 0,-8 12 0,3 1 0,-7 6 0,-1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8-16T10:37:26.295"/>
    </inkml:context>
    <inkml:brush xml:id="br0">
      <inkml:brushProperty name="width" value="0.025" units="cm"/>
      <inkml:brushProperty name="height" value="0.025" units="cm"/>
      <inkml:brushProperty name="color" value="#63D27D"/>
    </inkml:brush>
  </inkml:definitions>
  <inkml:trace contextRef="#ctx0" brushRef="#br0">78 51 24575,'5'0'0,"-2"0"0,6 0 0,-5 0 0,4 0 0,-5 0 0,3 0 0,-2 0 0,2 0 0,-1 0 0,2-3 0,-2 2 0,-1-5 0,-1 5 0,2-3 0,-2 4 0,2-3 0,-3 1 0,1-1 0,0 1 0,-1-1 0,-1 0 0,-1 0 0,0 0 0,0 0 0,0 1 0,0-1 0,0 0 0,0 0 0,0 9 0,0-5 0,0 8 0,1-6 0,-1 1 0,2 0 0,-1 2 0,0-3 0,0 3 0,-1-1 0,0 0 0,0 2 0,0-4 0,0 1 0,0-1 0,0 0 0,0 0 0,0 0 0,0-1 0,0 1 0,0 0 0,0 0 0,0 0 0,0-1 0,0 1 0,0 0 0,0 0 0,0 0 0,0 1 0,0-1 0,0 4 0,0-2 0,0 1 0,0-1 0,0 1 0,0-2 0,-1 0 0,0-1 0,0 0 0,0 0 0,1-1 0,-3 1 0,1 0 0,0 0 0,0 0 0,0-1 0,0 0 0,0 0 0,0 0 0,0 1 0,-1-2 0,2 2 0,-2-2 0,2 2 0,-2 0 0,0 0 0,0-2 0,0 2 0,1-3 0,-3 3 0,2-3 0,-4 3 0,2-2 0,0 1 0,1-1 0,1 1 0,0-2 0,0 3 0,0-3 0,1 3 0,-1-3 0,0 2 0,1 0 0,0 0 0,0-1 0,1 0 0,-2-1 0,2 2 0,-2-1 0,0-1 0,1 3 0,0-3 0,0 2 0,-1-1 0,1 1 0,-3 0 0,3 1 0,-2-1 0,2 0 0,-1-1 0,0 1 0,1-2 0,-1 3 0,-2-3 0,2 3 0,-2-2 0,1 2 0,1-1 0,-2 1 0,2-3 0,0 1 0,2-2 0,-1-2 0,4-2 0,4-3 0,1 1 0,5-1 0,1-2 0,-2 2 0,2-1 0,-4 2 0,0 3 0,-2-1 0,-2 2 0,-1 1 0,-1 0 0,0 1 0,0-1 0,0 0 0,0-2 0,-2 1 0,2-2 0,-2 2 0,2 0 0,0 0 0,0 1 0,0-1 0,-1 0 0,1 1 0,-1 0 0,-1 0 0,0 1 0,0-2 0,0 2 0,-1-2 0,0 0 0,1 0 0,-1 0 0,3-1 0,-1 0 0,0 0 0,0 1 0,0 1 0,-1 0 0,0 0 0,-1-1 0,2-1 0,-2 1 0,3-2 0,-3 2 0,3 2 0,-3-2 0,1 2 0,1-1 0,-2-1 0,2 2 0,-1-2 0,1 0 0,-2 0 0,3 2 0,-1-1 0,0 2 0,0 3 0,-1 1 0,-2 3 0,0 2 0,-2-2 0,1 2 0,-1 0 0,-1-2 0,1 0 0,0-2 0,1-2 0,0-1 0,0 0 0,-1-1 0,2-2 0,0 1 0,1-2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8-16T10:37:30.581"/>
    </inkml:context>
    <inkml:brush xml:id="br0">
      <inkml:brushProperty name="width" value="0.025" units="cm"/>
      <inkml:brushProperty name="height" value="0.025" units="cm"/>
      <inkml:brushProperty name="color" value="#63D27D"/>
    </inkml:brush>
  </inkml:definitions>
  <inkml:trace contextRef="#ctx0" brushRef="#br0">112 0 24575,'0'5'0,"0"0"0,0 0 0,-1 1 0,0-3 0,0 2 0,1-1 0,-3 1 0,2 0 0,-2 4 0,2-4 0,-1 4 0,-1-2 0,-1 2 0,0-2 0,1 0 0,0 0 0,1-4 0,-1 1 0,3-1 0,-1 0 0,0-2 0,0 2 0,-1-2 0,1 4 0,-1 0 0,0 2 0,-2-1 0,1 1 0,1-2 0,-1-1 0,3 1 0,-2-2 0,1 2 0,0-2 0,1-1 0,-1 1 0,0 0 0,-1 0 0,0 1 0,0 1 0,1 0 0,-1 1 0,2-2 0,-1 0 0,1-1 0,-2 0 0,2 0 0,-1-1 0,1 1 0,0 0 0,-1 0 0,0 0 0,0-1 0,0 0 0,0 0 0,0 0 0,0 2 0,1-1 0,-2 3 0,1-3 0,1 3 0,-3-1 0,3 0 0,-3 0 0,2-2 0,0-1 0,1 1 0,-1-1 0,1 0 0,-2 0 0,2 1 0,0-1 0,-1 1 0,1 2 0,-3-2 0,1 3 0,1-3 0,-1 2 0,1-2 0,0-2 0,-1 2 0,1-2 0,2 1 0,0-1 0,2-1 0,2 0 0,0 0 0,1 0 0,1 0 0,-2-1 0,1 1 0,-1-3 0,0 3 0,0-3 0,-2 2 0,-1-1 0,1 2 0,0-3 0,0 3 0,0-1 0,-1 1 0,0-2 0,0 2 0,0-1 0,1-1 0,0 2 0,-1-2 0,1 0 0,0-1 0,0 0 0,0 0 0,-1 1 0,1-1 0,0 1 0,0 0 0,0 0 0,-2-1 0,2 2 0,-2-4 0,2 3 0,0-2 0,0 1 0,0 0 0,0 0 0,-1 0 0,1 1 0,0 0 0,-1 0 0,0 1 0,-2-1 0,3 1 0,-3-1 0,3 0 0,-3-1 0,0 2 0,-2 1 0,0 1 0,-1 2 0,-2 0 0,2 0 0,-2 0 0,3 0 0,-1 0 0,0 0 0,0-1 0,0 1 0,0-1 0,0 0 0,1-2 0,0 3 0,0-3 0,0 2 0,0-1 0,0-1 0,0 1 0,-1 1 0,1-2 0,-1 1 0,0 0 0,-2 1 0,2 0 0,-1 1 0,1-3 0,1 2 0,0-1 0,0 0 0,-1-1 0,0 0 0,0 0 0,2 1 0,0 1 0,1 0 0,0 0 0,0-1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8-16T10:37:34.360"/>
    </inkml:context>
    <inkml:brush xml:id="br0">
      <inkml:brushProperty name="width" value="0.025" units="cm"/>
      <inkml:brushProperty name="height" value="0.025" units="cm"/>
      <inkml:brushProperty name="color" value="#63D27D"/>
    </inkml:brush>
  </inkml:definitions>
  <inkml:trace contextRef="#ctx0" brushRef="#br0">1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8-16T10:35:22.7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0 141 24575,'0'9'0,"0"7"0,0-2 0,0 10 0,0-11 0,0 12 0,0-12 0,0 8 0,0-8 0,0 0 0,0-2 0,0-1 0,0 2 0,0-2 0,0 1 0,0-1 0,0 2 0,0 0 0,0 0 0,0 3 0,0 1 0,0-1 0,0 0 0,2-3 0,-1-2 0,2-1 0,-3-4 0,3 0 0,-1-2 0,-1 0 0,2 0 0,-1-2 0,-1-1 0,0-3 0,-1-5 0,0-1 0,0-4 0,0 1 0,-1 0 0,-2-3 0,-1 2 0,1-4 0,2 1 0,-1-2 0,1-1 0,-1 1 0,2 0 0,0-1 0,0 4 0,0 0 0,0 5 0,0-2 0,0 5 0,0-2 0,0 2 0,0 0 0,0 0 0,0 0 0,0 0 0,2 0 0,-1 0 0,3 2 0,-2 0 0,0 2 0,-2 0 0,3 2 0,-1-1 0,-1 8 0,2-2 0,-3 10 0,4-3 0,-4 6 0,4 6 0,-1-6 0,2 8 0,-1-6 0,1 0 0,0 6 0,0-2 0,0-1 0,0 0 0,-1-4 0,1-2 0,-1-4 0,-1-2 0,-1-5 0,0-1 0,-2-1 0,1 0 0,-1-3 0,2-2 0,-4-8 0,-1-7 0,-2-9 0,-1-4 0,0-9 0,3 7 0,-3-10 0,6 10 0,-3-6 0,3 3 0,0 8 0,0 2 0,0 6 0,0 1 0,0 2 0,0 1 0,0 3 0,0 0 0,0 2 0,0 1 0,0 4 0,0-2 0,0 4 0,1-1 0,1 3 0,2 1 0,1 0 0,8 7 0,-5 0 0,10 11 0,-10-8 0,8 9 0,-4-4 0,1 4 0,-1 1 0,-3-2 0,-1-2 0,0 1 0,-3-4 0,0 2 0,-2-5 0,1-3 0,-2-2 0,-1-2 0,-1-10 0,-2-2 0,0-7 0,-5-2 0,2 3 0,-2-4 0,3 4 0,0 0 0,0 3 0,0 2 0,0 1 0,2 2 0,1 2 0,1 0 0,-2 2 0,2 0 0,0 1 0,3 1 0,3 4 0,3 1 0,-3 3 0,3-1 0,-6-1 0,2-2 0,-2 0 0,0 0 0,-2-4 0,0-2 0,-1-6 0,-3-1 0,-4-3 0,0 1 0,-3 1 0,6 2 0,-1 4 0,2 1 0,2 2 0,-1 1 0,2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8-16T10:36:08.508"/>
    </inkml:context>
    <inkml:brush xml:id="br0">
      <inkml:brushProperty name="width" value="0.1" units="cm"/>
      <inkml:brushProperty name="height" value="0.1" units="cm"/>
      <inkml:brushProperty name="color" value="#63D27D"/>
    </inkml:brush>
  </inkml:definitions>
  <inkml:trace contextRef="#ctx0" brushRef="#br0">743 478 24575,'16'15'0,"-1"-2"0,7 18 0,-5-3 0,3 6 0,-9-7 0,4 4 0,-6-8 0,1 9 0,-2-6 0,-3 3 0,-2 4 0,-1-6 0,-2 2 0,0-10 0,-4-2 0,-3-4 0,-4 2 0,-5-4 0,0-2 0,-5-2 0,6-5 0,-13 1 0,14-3 0,-11-9 0,11-5 0,-5-16 0,3-5 0,0-12 0,3-7 0,6 12 0,1-13 0,5 19 0,-2-21 0,3 23 0,0-8 0,0 20 0,0-3 0,6 5 0,1 1 0,10 5 0,-1 5 0,9-1 0,-5 8 0,8-1 0,-7 3 0,2 9 0,0 5 0,-3 17 0,-3 5 0,-5 12 0,-2 0 0,-7 5 0,0 0 0,-10 11 0,-1-26 0,-10 6 0,1-30 0,-2 1 0,0-5 0,-2-6 0,3-2 0,0-4 0,4-9 0,3-9 0,-1-13 0,3-11 0,0-9 0,5-7 0,1-10 0,3 4 0,0-5 0,0 12 0,7 15 0,2 3 0,5 23 0,7-8 0,-4 17 0,5-1 0,-4 10 0,1 9 0,-3 5 0,3 16 0,-2 5 0,2 41 0,-5-10 0,-4 24 0,-7-14 0,-3-10 0,-6 5 0,-5-12 0,-8-8 0,-3-7 0,0-20 0,-2 0 0,-6-10 0,4-3 0,-7-2 0,8-7 0,2-11 0,1-2 0,3-15 0,0-6 0,7-6 0,3-10 0,7-5 0,2-2 0,0 2 0,11 2 0,1 17 0,10 0 0,-3 19 0,7 3 0,-7 7 0,9 3 0,-9 2 0,2 6 0,-2 5 0,2 10 0,-2 6 0,1 8 0,-5 3 0,-3 15 0,-2-4 0,-7 15 0,0 1 0,-3-4 0,-3 3 0,-2-23 0,-6 0 0,-14-7 0,2-11 0,-7-2 0,12-17 0,2-13 0,4-12 0,-3-22 0,4-23 0,4-20-727,3-7 727,4 40 0,0 1 0,0-41-66,0 21 66,0-1 0,0 27 0,3-7 0,0 9 0,3 11 725,0 10-725,0 7 68,1 9-68,0 4 0,2 1 0,0 2 0,14 20 0,-6 4 0,10 24 0,-6 11 0,-6 8 0,0 16 0,-8-4 0,-2-1 0,-2-21 0,-3-6 0,-2-13 0,-6-3 0,-3-4 0,-6-9 0,3-7 0,-4-4 0,3-5 0,-3-3 0,0-1 0,3-4 0,1-10 0,3-11 0,-1-12 0,6-18 0,0-1 0,6-23 0,0 4 0,0-5 0,10 7 0,-1 26 0,18-9 0,-7 32 0,13-8 0,-15 22 0,3 3 0,-9 11 0,0 10 0,1 17 0,-4 7 0,0-1 0,-6-2 0,-1-3 0,-2-4 0,0 0 0,0-12 0,0-6 0,-3-3 0,0-5 0,-2-2 0,-2-2 0,2-3 0,-2-3 0,2-3 0,1-3 0,0 1 0,4 1 0,-2 3 0,2 2 0,0 2 0,1 2 0,3 0 0,1 1 0,1 0 0,-1 0 0,0 0 0,-2 3 0,-2 0 0,1 9 0,-2 1 0,-2 8 0,-2-5 0,-4 7 0,0-10 0,1 7 0,-2-6 0,6-4 0,-3-2 0,6-8 0,-1-10 0,1 4 0,0-7 0,0 9 0,1 2 0,2 1 0,-1 5 0,0-2 0,-2 4 0,0-3 0,0 0 0,-4-18 0,-1 7 0,-5-21 0,2 13 0,1-5 0,-5 2 0,4 9 0,-8-1 0,-3 4 0,-2-3 0,-4-5 0,5 5 0,-3-2 0,4 3 0,-6-2 0,3 1 0,-2 1 0,5 2 0,-2 0 0,3-2 0,3 3 0,1-1 0,2 0 0,0 2 0,1-2 0,1 3 0,-1-2 0,4 3 0,-4 1 0,3-1 0,-3 2 0,2 0 0,-3 1 0,2 0 0,-1 0 0,4 0 0,-2 0 0,2 0 0,-2 0 0,2 0 0,-4 0 0,-1 0 0,2 1 0,-7 4 0,7-1 0,-5 4 0,1-4 0,2 2 0,-3-2 0,3-2 0,-2 0 0,1-2 0,1 0 0,3 0 0,0 0 0,3-1 0,-2-1 0,3-1 0,0-2 0,0 1 0,0 0 0,2 2 0,-2-1 0,2 2 0,1-1 0,-3-1 0,2 3 0,-2-3 0,1 1 0,0-1 0,-3 0 0,2 0 0,-3 0 0,1 1 0,2-1 0,-1 1 0,1 1 0,0-1 0,0 1 0,2 1 0,0-3 0,0 1 0,1 0 0,0-1 0,-1 1 0,3 0 0,-2 0 0,1-1 0,-1 2 0,1-3 0,5 3 0,3-3 0,5 2 0,-1-2 0,1 0 0,-3 2 0,0-1 0,-4 1 0,0 0 0,-2 0 0,-1 1 0,1 0 0,-1-2 0,-1 2 0,0-4 0,1 1 0,1-1 0,0 0 0,0-1 0,0 2 0,1-2 0,-2 3 0,1-1 0,0 2 0,-1 0 0,0 1 0,0-3 0,1 3 0,-1-2 0,1 1 0,0-1 0,0 0 0,0 1 0,0-3 0,0 2 0,0-2 0,-1 2 0,1 0 0,0 1 0,0-1 0,-2 0 0,1 0 0,-1 0 0,-1 0 0,3 1 0,-2-3 0,3 0 0,-1 0 0,1-1 0,1 1 0,0 1 0,0-2 0,-2 4 0,2-3 0,-2 2 0,1 1 0,-1 0 0,0 0 0,0 0 0,0-1 0,1 0 0,1-2 0,2 0 0,0-4 0,0 2 0,0-2 0,-2 4 0,1 0 0,-3 2 0,2 0 0,-2 0 0,-1 1 0,1 0 0,0 2 0,0-3 0,0 3 0,-1-3 0,3 0 0,-2 0 0,3-3 0,-1 2 0,-1 0 0,1 1 0,-2 0 0,-1 2 0,3-2 0,-2 1 0,2-1 0,-2 0 0,-1 1 0,3-1 0,-2 0 0,2 0 0,-1 1 0,-1-1 0,4 2 0,-4-2 0,3-1 0,-1 1 0,2 0 0,-1 0 0,1-1 0,0-1 0,2 0 0,-3 0 0,2 2 0,-4 0 0,-1 3 0,2-2 0,-2 1 0,0 1 0,-1-2 0,1 2 0,0 0 0,0 0 0,1 0 0,1 0 0,0 0 0,1 0 0,-1-1 0,2 1 0,0-3 0,-1 2 0,1 0 0,0-1 0,-1 2 0,1-3 0,1 2 0,-3 0 0,1 1 0,-3 0 0,1 0 0,0 0 0,2 0 0,-1 0 0,2-2 0,-1 1 0,1-1 0,2-1 0,-2 1 0,4-1 0,-4 0 0,2 3 0,-2-1 0,-2-1 0,-1 2 0,1-1 0,-2 1 0,2 0 0,-2 0 0,-1 0 0,1 0 0,2 0 0,1 0 0,1 0 0,-1 0 0,0 0 0,-1 0 0,0 0 0,1 0 0,-2-1 0,2 0 0,-3 0 0,2 0 0,-2 0 0,-1 0 0,3 1 0,-2 0 0,3 0 0,-2 0 0,2 0 0,-3 0 0,3 0 0,-1 0 0,0 0 0,4 0 0,-5 0 0,6 0 0,-7 0 0,1 0 0,-1 0 0,2 0 0,-2 0 0,1 0 0,-1 0 0,0 0 0,0 0 0,1 0 0,0 0 0,0 0 0,1 0 0,0 0 0,0 0 0,-1 0 0,1 0 0,-2 0 0,1 0 0,-1 0 0,2 0 0,-1 0 0,3 0 0,-3 0 0,2 0 0,-2 0 0,2 0 0,-3 0 0,2 0 0,-1 0 0,-1 0 0,2 0 0,-2 0 0,0 0 0,-12 0 0,7 0 0,-11 0 0,10 0 0,-4 0 0,4 0 0,-2 0 0,3 0 0,-1 0 0,0 0 0,0 0 0,0 0 0,0 0 0,1 0 0,-3 0 0,2 0 0,-2 0 0,1 0 0,0 0 0,-2 0 0,3 0 0,-3 0 0,2 0 0,0 0 0,1 0 0,0 0 0,0 0 0,0 0 0,0 0 0,1 0 0,-1 0 0,-2 0 0,2 0 0,-3-1 0,2 0 0,0 0 0,1 1 0,0 0 0,-1 0 0,0 0 0,0 0 0,1 0 0,0 0 0,0 0 0,0 0 0,1 0 0,-1-2 0,0 2 0,0-1 0,-2 1 0,2 0 0,-4 0 0,3 0 0,-2 0 0,2 0 0,0 0 0,0 0 0,1 0 0,-2 0 0,2 0 0,-1 0 0,1 0 0,0 0 0,0 0 0,0 0 0,0 0 0,1 0 0,-1 0 0,-2 0 0,0 0 0,-2 0 0,1 0 0,-1 0 0,-2 0 0,2 0 0,-2 0 0,2 0 0,0 0 0,2 0 0,-1 0 0,3 0 0,-2 0 0,1 0 0,0 0 0,0 0 0,-1 0 0,2 0 0,-3 1 0,2 0 0,-2 2 0,3-2 0,-3 1 0,1 1 0,-2-1 0,0 1 0,0 0 0,1 1 0,-2 0 0,1 1 0,-4 2 0,4 0 0,-5 6 0,1-2 0,1 5 0,-6 3 0,5-2 0,-4 3 0,1-1 0,5-4 0,-6 5 0,6-2 0,-2-2 0,2 1 0,1-4 0,1 1 0,0-2 0,0 2 0,-1-2 0,0 3 0,0-3 0,1-1 0,-1 1 0,0-3 0,-1 5 0,4-7 0,-2 4 0,5-8 0,-1 2 0,0-4 0,9-10 0,3-3 0,15-15 0,4 1 0,6-4 0,0-1 0,-6 8 0,0-3 0,-5 11 0,0-1 0,-2 5 0,-6 2 0,-2 3 0,-2 2 0,-4 2 0,2 2 0,-3 0 0,1 0 0,2 0 0,1 0 0,4 0 0,1 0 0,3 0 0,0 0 0,-1 0 0,4-1 0,-6 0 0,0-2 0,-8 3 0,-2-2 0,-3 2 0,1 0 0,0-1 0,-1-1 0,-14 1 0,-3 6 0,-17 8 0,1 7 0,-6 7 0,-4 2 0,3-1 0,5-4 0,-2-1 0,13-7 0,-7 1 0,12-6 0,-1-2 0,9-3 0,1-1 0,2-3 0,1-1 0,-2 1 0,1-2 0,-1 3 0,0-1 0,1 0 0,1 0 0,0-1 0,2 1 0,2 0 0,6-1 0,15 3 0,-1-3 0,21 2 0,-19-3 0,14 0 0,-8 0 0,2 0 0,0 0 0,-4 0 0,0 0 0,-3 0 0,-4 0 0,-1 0 0,-5 0 0,1 0 0,-4 0 0,-3 0 0,1 0 0,-2 0 0,1 0 0,-3 0 0,2 0 0,-2 0 0,-1 0 0,1 0 0,0 0 0,-19 0 0,2 0 0,-21 0 0,5-3 0,4-1 0,-6-2 0,9-6 0,-2 4 0,7-1 0,3 3 0,6 1 0,0 1 0,4 0 0,0 1 0,3 2 0,1-2 0,10 1 0,2-1 0,14 0 0,-2-2 0,14-6 0,-7 2 0,1-2 0,-3-1 0,-7 3 0,1 0 0,-1 0 0,-6 4 0,-3 1 0,-4 2 0,-4 1 0,-1 0 0,0 0 0,-11 1 0,-1 0 0,-10 0 0,-10 0 0,2 0 0,-15 0 0,8 0 0,3 0 0,3 0 0,6 0 0,1 2 0,0 0 0,6 1 0,2 0 0,2-2 0,6 0 0,-4-1 0,6 0 0,-2 0 0,2 0 0,1 0 0,-1 0 0,-4 0 0,-1 0 0,-4 2 0,-2 0 0,-4 1 0,-4 1 0,0-2 0,1 1 0,3 1 0,3-2 0,1 1 0,4 0 0,3-3 0,3 2 0,1-2 0,0 1 0,0 0 0,1 2 0,-2 0 0,0 2 0,-5 3 0,-1 0 0,-2 2 0,0-2 0,0 0 0,0-1 0,3-1 0,0-1 0,5-1 0,-2-1 0,6 0 0,-3 0 0,3 0 0,0-1 0,0 1 0,0 0 0,0 0 0,0 0 0,0-1 0,0 1 0,0 0 0,0 0 0,3-11 0,5-4 0,6-13 0,18-12 0,-7 7 0,19-18 0,-7 8 0,6-6 0,4 5 0,-13 15 0,9 2 0,-13 10 0,4 2 0,-5 2 0,-4 7 0,-4 1 0,0 2 0,-3 0 0,-3 0 0,2 0 0,-4 0 0,1 0 0,-2 0 0,-1 0 0,1 0 0,-3 0 0,0 1 0,-2 1 0,0 1 0,-1 1 0,4 0 0,-3 0 0,3 1 0,-3-3 0,-1 1 0,3-1 0,-1 1 0,3 1 0,-2 0 0,3-1 0,0 1 0,2 0 0,-2 0 0,5-1 0,-4-1 0,4-2 0,-5 0 0,5 0 0,-2 0 0,0 0 0,0 0 0,-4 1 0,6 0 0,-6 0 0,3-1 0,-7 0 0,-2 0 0,1 0 0,-3 0 0,2 0 0,-13 2 0,-8-1 0,-15 4 0,-13-2 0,0 3 0,5 0 0,-2-3 0,11 2 0,-8-2 0,12 2 0,-2-2 0,12-1 0,1-2 0,6 0 0,2 0 0,0 0 0,2 0 0,1-1 0,1-1 0,0-1 0,1 1 0,9 0 0,6 1 0,13 3 0,3 1 0,9 3 0,0-3 0,9 3 0,-11-3 0,10 3 0,-16-3 0,8 2 0,-9-2 0,0 2 0,-7 0 0,-4-1 0,-6 2 0,-3-2 0,-2 0 0,-2-2 0,-1 1 0,-1-3 0,-12 1 0,-8-3 0,-12-4 0,-9-3 0,11-1 0,-9-1 0,17 3 0,-9 1 0,12 4 0,0 0 0,8 2 0,30 9 0,5 0 0,28 9 0,3-6 0,-12-2 0,10-3 0,-16 0 0,7 1 0,-8-1 0,-9-3 0,-5 1 0,-12-3 0,-2 1 0,-6-2 0,0 0 0,-15 0 0,-3 0 0,-15 0 0,-11 0 0,0 0 0,-13 0 0,-2 0 0,12 0 0,-9 0 0,17 0 0,-5 0 0,5 0 0,12 0 0,4 0 0,8 0 0,3 0 0,4 1 0,2 1 0,9 1 0,5 3 0,12 0 0,5 1 0,12-1 0,2 0 0,9-2 0,-12 1 0,9-4 0,-18 1 0,10-2 0,-13 0 0,-3 2 0,-10-2 0,-5 2 0,-4 0 0,-2-2 0,-25 2 0,-3-2 0,-33 0 0,-5 0 0,-17 0 0,-7 0 0,-6 0 0,29 0 0,-5 0 0,31 0 0,-4 0 0,11 0 0,11 0 0,7 0 0,7 0 0,14 0 0,13 0 0,16 3 0,10 0 0,9 4 0,7 4 0,1-3 0,5 6 0,-24-7 0,8 3 0,-23-5 0,10 1 0,-16-1 0,-4 0 0,-7-3 0,-6 2 0,-2-3 0,-2 1 0,-4 1 0,1-2 0,-10 1 0,-9 1 0,-14 1 0,-12 2 0,-11 4 0,-11 1 0,-7 4 0,1 0 0,0 0 0,27-5 0,-6 2 0,27-6 0,-7 2 0,12-4 0,7-2 0,4 0 0,6-3 0,16-10 0,13-5 0,22-11 0,0 7 0,24-9 0,-10 13 0,26-8 0,-5 15 0,0 2 0,-25 7 0,-4 0 0,-21 0 0,0 0 0,-6 0 0,-13 0 0,-2 0 0,-8 1 0,1-1 0,-20 2 0,-4-2 0,-20 2 0,-6 2 0,-6 8 0,-9 3 0,4 8 0,-5 1 0,9 3 0,12-6 0,-1 4 0,18-12 0,-2 2 0,9-6 0,4-4 0,3 0 0,2-3 0,20-1 0,7-3 0,22-8 0,5-4 0,4-6 0,5 3 0,-16 4 0,9 1 0,-21 6 0,4-2 0,-9 5 0,-6 0 0,-7 3 0,-5 0 0,-2 0 0,-3 0 0,1 0 0,-5 8 0,-12 8 0,-6 8 0,-11 7 0,-8 5 0,-3 2 0,-8 5 0,-1 0 0,3-5 0,12-11 0,1-1 0,13-13 0,2 2 0,2-6 0,9-3 0,0-3 0,4-1 0,0-1 0,4-2 0,-1-2 0,8-3 0,4-4 0,18-10 0,8-10 0,18-10 0,5-14 0,-8 13 0,7-20 0,-27 32 0,11-14 0,-15 17 0,1 2 0,-8 4 0,-8 9 0,-6 5 0,-11 3 0,-4 5 0,-15 6 0,1 2 0,-15 11 0,2-3 0,-10 7 0,-1-2 0,-4 1 0,1 2 0,-2-6 0,14-3 0,-3-1 0,11-9 0,4 3 0,1-5 0,12-3 0,2 0 0,6-2 0,12-7 0,10 1 0,16-7 0,6 1 0,13 2 0,-7 1 0,15 5 0,-24 1 0,1 3 0,-19 0 0,-3 0 0,-8 0 0,0 0 0,-5 2 0,-1-1 0,-6 4 0,-8 4 0,-14 1 0,-3 3 0,-12-1 0,14-3 0,-7-1 0,12-3 0,-2-2 0,6-1 0,7-2 0,3 0 0,5-1 0,1-3 0,3 2 0,0-1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8-16T10:36:21.429"/>
    </inkml:context>
    <inkml:brush xml:id="br0">
      <inkml:brushProperty name="width" value="0.1" units="cm"/>
      <inkml:brushProperty name="height" value="0.1" units="cm"/>
      <inkml:brushProperty name="color" value="#63D27D"/>
    </inkml:brush>
  </inkml:definitions>
  <inkml:trace contextRef="#ctx0" brushRef="#br0">123 69 24575,'13'0'0,"0"0"0,-3-2 0,-1 2 0,0-2 0,-2-1 0,-1 2 0,-1-2 0,0 2 0,-2 1 0,-1-2 0,1 1 0,0 1 0,0-3 0,0 2 0,1-2 0,1 0 0,2-2 0,2 1 0,-2-1 0,2 1 0,-4 1 0,1 1 0,-3 0 0,2 1 0,-2 0 0,-1 1 0,1-1 0,-7 8 0,1-5 0,-7 7 0,3-5 0,0 0 0,1 0 0,-1 1 0,2-2 0,-1 0 0,2 0 0,-2 0 0,3 0 0,-6 2 0,4 1 0,-4-1 0,-1 4 0,0-2 0,0 3 0,-1-3 0,4-1 0,0-1 0,0-2 0,4 0 0,-2-1 0,3-1 0,-1-1 0,1 2 0,1 0 0,1 2 0,0-1 0,0 0 0,0 0 0,0 1 0,0 1 0,0 2 0,0-1 0,0 1 0,0 0 0,0-2 0,0-1 0,0-1 0,0 0 0,0 0 0,0 0 0,0-1 0,0 1 0,0 0 0,0 0 0,0 0 0,0 1 0,0-1 0,0 4 0,0-4 0,0 1 0,0-1 0,0 0 0,0 0 0,0-1 0,0 1 0,0 0 0,0 0 0,0 0 0,0-1 0,-3-8 0,1 4 0,-2-8 0,2 8 0,0-1 0,1 0 0,-1 1 0,2-2 0,-2 3 0,1-4 0,1 3 0,-3-1 0,3-2 0,-3 2 0,3-3 0,-1 1 0,0 0 0,0 0 0,0 2 0,1 0 0,-1 1 0,0-1 0,0 0 0,1-2 0,0 0 0,0-1 0,0-1 0,0 0 0,0-2 0,0 2 0,0-2 0,0 2 0,0 2 0,2-1 0,-2 3 0,3-1 0,-3 2 0,1 0 0,-1-2 0,0-3 0,2 2 0,-1-3 0,3 0 0,-1-1 0,1-1 0,0-1 0,-1 2 0,1-1 0,-1 3 0,0 2 0,0 3 0,0 0 0,0 1 0,0 3 0,-2 0 0,0 2 0,-1 3 0,0-2 0,0 6 0,0-1 0,0-1 0,0 2 0,0-3 0,-1 1 0,1 0 0,-2-2 0,2 2 0,0-3 0,0 1 0,0 0 0,0-2 0,0 1 0,0-1 0,0 0 0,0-1 0,0 1 0,0-2 0,0 2 0,0-3 0,0 1 0,0 0 0,1 0 0,1 0 0,-1-1 0,2 1 0,-2 0 0,2 0 0,1 1 0,-1-1 0,1 1 0,-1-1 0,0 0 0,0-1 0,0 1 0,-1 0 0,1 0 0,0 0 0,0-2 0,0 2 0,-1-2 0,1 2 0,0-1 0,0 0 0,0 0 0,-1-1 0,0 2 0,0-3 0,0 3 0,1-2 0,-2 2 0,2-2 0,-3 2 0,4-3 0,-2 1 0,2-1 0,-1 0 0,-1 0 0,1 0 0,2 0 0,0 0 0,1 0 0,1 0 0,0 0 0,2 0 0,-2 0 0,4-1 0,-2 0 0,3-2 0,0 2 0,0-2 0,-1 2 0,1 0 0,0 1 0,-1-2 0,1 2 0,0-2 0,-1 2 0,1 0 0,-3 0 0,5 0 0,-4 0 0,5 0 0,-1 0 0,1 0 0,6 0 0,-2 0 0,2 0 0,0 0 0,-3 0 0,1 0 0,1 0 0,-7 0 0,5 0 0,-4 0 0,-4 0 0,7 0 0,-7 2 0,3-2 0,-5 3 0,-1-1 0,-2 1 0,1 0 0,-2-1 0,2 1 0,-1-3 0,1 2 0,-1-1 0,2-1 0,-4 3 0,1-3 0,-2 3 0,-1-2 0,-1 2 0,-3 0 0,-9 1 0,-5 2 0,-11 0 0,2 3 0,0-1 0,-10 3 0,17-4 0,-17 4 0,16-6 0,-1 2 0,0-2 0,3-3 0,3 0 0,0-2 0,1 0 0,2 0 0,-3 0 0,1 0 0,-1-2 0,-1 2 0,-1-4 0,5 2 0,-5-1 0,4 1 0,1 2 0,1-1 0,5 0 0,-4 0 0,4-1 0,-1 2 0,1-2 0,-1 2 0,0 0 0,-1 0 0,2 0 0,-1 0 0,0 0 0,1 0 0,-1 0 0,0 0 0,2 0 0,-1 0 0,3 0 0,-4 0 0,4 0 0,-2 0 0,3 0 0,-3 0 0,2 0 0,-2 0 0,2 0 0,-1 0 0,-1 2 0,0-1 0,0 1 0,1 1 0,0-2 0,0 2 0,2 0 0,0 0 0,0 0 0,1 0 0,-1-1 0,1 0 0,1 2 0,-2-2 0,2 2 0,-1-2 0,0 1 0,-2 0 0,0 0 0,0 0 0,0-1 0,0 1 0,0 2 0,0-2 0,0 1 0,2-1 0,-2 0 0,3 0 0,-1 0 0,1 0 0,0-1 0,-2 1 0,1 0 0,-1 0 0,0 0 0,0 1 0,-1 1 0,-1 2 0,1 2 0,-1-2 0,1 0 0,-2-1 0,2-3 0,-2 2 0,4-2 0,-2 0 0,3-1 0,-1 1 0,1 0 0,-2 0 0,2 0 0,-2-1 0,0 1 0,-1 0 0,2 0 0,-2 0 0,3-1 0,-3 0 0,2 0 0,-1 0 0,0 1 0,0 0 0,-1-1 0,0 1 0,0 0 0,1 0 0,-1 0 0,0-1 0,0 0 0,1 0 0,0-1 0,0 1 0,-2-4 0,2 1 0,-1-3 0,3-1 0,0 2 0,0-3 0,0 2 0,0 0 0,0 1 0,0-2 0,0 0 0,1 0 0,-1-3 0,3 4 0,-3-4 0,3 3 0,-3-2 0,2 0 0,-1 2 0,-1 1 0,2 1 0,-2 0 0,0 0 0,0 0 0,1 0 0,0 2 0,1-2 0,1 0 0,-2-2 0,3 0 0,-1-1 0,0 1 0,0-4 0,1 1 0,-1 1 0,0 1 0,0 3 0,0-2 0,0 2 0,0 0 0,0 1 0,-2-1 0,1 0 0,-1-2 0,1 2 0,1-3 0,2 1 0,0-2 0,1 0 0,2-2 0,-2 2 0,1-2 0,0 4 0,0 0 0,-2 3 0,-1-1 0,-1 3 0,0-1 0,0 1 0,0 0 0,-1 0 0,1 0 0,-1 2 0,-1 2 0,-1 2 0,0 3 0,0 1 0,0 1 0,0 1 0,0 0 0,0-1 0,0-1 0,0-1 0,0-3 0,0-1 0,0 0 0,0-2 0,0-1 0,0 3 0,0-2 0,0 2 0,-2-1 0,2 1 0,-1 0 0,1 1 0,0-1 0,-2 0 0,2 2 0,-1-4 0,-1 1 0,2-1 0,-1 0 0,6-6 0,0 4 0,2-7 0,-2 6 0,-3-1 0,1 1 0,0 0 0,0 0 0,0 0 0,-1 0 0,1 0 0,0 0 0,0 0 0,0 0 0,-1 0 0,1 0 0,0 0 0,2 0 0,-2 0 0,1 0 0,-1 0 0,0 0 0,0 0 0,0 0 0,-1 0 0,1 0 0,0 0 0,0 1 0,0-1 0,-1 2 0,1-2 0,0 0 0,0 0 0,0 0 0,-1 0 0,1 0 0,0 0 0,0 0 0,0 0 0,-1 0 0,1 0 0,0 0 0,0 0 0,0 0 0,-1 0 0,1 1 0,0-1 0,0 1 0,0-1 0,-1 0 0,3 0 0,-2 0 0,2 0 0,-1 0 0,-1 0 0,2 0 0,-2 0 0,0 0 0,-1 0 0,1 0 0,0 2 0,0-2 0,-2 2 0,2 0 0,-2 0 0,2 0 0,0-2 0,-2 3 0,-8-3 0,4 1 0,-9-1 0,7 0 0,-2 0 0,1 0 0,1 0 0,-2 0 0,4 0 0,-2 0 0,3 0 0,-1 0 0,0 0 0,-2 0 0,0 0 0,-1 0 0,1-1 0,-2 1 0,4-1 0,-1 1 0,1 0 0,0 0 0,0 0 0,0-2 0,0 2 0,2-3 0,-3 3 0,2-1 0,-2 1 0,-3 0 0,2 0 0,-7 0 0,3 0 0,-1 0 0,-1 0 0,2 0 0,-1 0 0,3 0 0,3 0 0,1 0 0,0 0 0,0 0 0,0 0 0,0 0 0,-1 0 0,0 0 0,-2 0 0,3 0 0,-2 0 0,1 0 0,1 0 0,-2 0 0,2 0 0,0 0 0,2 2 0,-1-7 0,2 4 0,3-8 0,3 3 0,2-1 0,3 0 0,1-1 0,4-3 0,-1 2 0,3-3 0,-5 6 0,1-2 0,-2 5 0,-3-1 0,2 3 0,-5 0 0,2 1 0,-4 0 0,2 0 0,-3 0 0,3 0 0,-1 0 0,2 0 0,0 0 0,1 0 0,0 0 0,1 0 0,-3 0 0,1 1 0,0 1 0,-1 0 0,-1 1 0,2-2 0,-4 1 0,1 1 0,2-2 0,-2 2 0,3-1 0,-2 1 0,2-1 0,-1 0 0,-1 0 0,2 0 0,-2 1 0,0 0 0,1-1 0,-3 0 0,2 0 0,-1 1 0,-1 0 0,2 0 0,-2 0 0,-1 0 0,1-2 0,0 2 0,0-2 0,0 2 0,-1 0 0,1-2 0,0 2 0,0-2 0,0 1 0,-2 0 0,2-1 0,-2 1 0,2 1 0,0 0 0,0 1 0,-1-1 0,0 0 0,0 0 0,-1-1 0,1 1 0,-1 0 0,1-1 0,0 1 0,-1-1 0,2 2 0,-3-1 0,2 0 0,-1 0 0,1-2 0,0 3 0,-1-2 0,2 2 0,-3-1 0,3-1 0,-2 1 0,1 0 0,0 0 0,0 0 0,-1-1 0,1 1 0,-1-1 0,0 0 0,1 0 0,-1 1 0,0-1 0,0 1 0,1 0 0,0 0 0,-1 0 0,1-1 0,-1 3 0,-1-2 0,3 3 0,-2-2 0,0 2 0,-1-3 0,0 2 0,0-3 0,0 1 0,2 0 0,-2 0 0,1 1 0,-1 0 0,0 2 0,0 1 0,0 0 0,0 2 0,0-2 0,0 2 0,0-2 0,0 0 0,0-1 0,0-1 0,0 0 0,0 0 0,0-2 0,0-1 0,0 2 0,0 1 0,0 2 0,0 1 0,0 0 0,0 1 0,0-3 0,0-1 0,0 0 0,-1-2 0,1-1 0,-2-10 0,2 2 0,2-8 0,0 3 0,1 2 0,1-3 0,0 2 0,0-1 0,-2 2 0,-1-6 0,-1 3 0,3-8 0,-3 4 0,5-16 0,-2 11 0,0-15 0,1 14 0,-1-11 0,0 4 0,-1-1 0,-2 5 0,0 4 0,0 5 0,0 2 0,0 5 0,0 0 0,0 2 0,0 0 0,-1 2 0,0 1 0,-2 1 0,1 0 0,0 0 0,0 1 0,0 21 0,1-6 0,1 28 0,0-9 0,0-1 0,3 19 0,-2-16 0,2 11 0,-3 5 0,0-13 0,0 20 0,0-21 0,0 5 0,0-11 0,0 3 0,0-6 0,0-3 0,0-9 0,0 0 0,0-6 0,0 0 0,0-2 0,0-2 0,0-1 0,0 1 0,0-2 0,2 2 0,-2-3 0,1 1 0,-1 0 0,1 0 0,0 0 0,1-2 0,2-12 0,1-7 0,4-17 0,1-8 0,2-6 0,5-9 0,-6 16 0,5-13 0,-6 14 0,-1-3 0,0 2 0,-3 9 0,-1 3 0,0 4 0,-2 5 0,-1 6 0,-2 1 0,0 2 0,0 0 0,0 3 0,0 0 0,1 2 0,0 1 0,1 1 0,-1 0 0,1 3 0,0 1 0,1 10 0,0 5 0,-1 9 0,0 5 0,-2 6 0,0 9 0,0 6 0,0 4 0,0-9 0,0 18 0,0-28 0,0 22 0,0-21 0,0 4 0,0-6 0,0-4 0,0-4 0,0-3 0,2-1 0,-1-3 0,2-3 0,-2-1 0,2-5 0,-1 0 0,0-2 0,1-2 0,-3 0 0,1-3 0,0 0 0,1 0 0,1-1 0,-1 0 0,1-1 0,1-5 0,-3-4 0,3-13 0,0-9 0,2-12 0,0-6 0,0 5 0,1-2 0,-2 7 0,1 4 0,-3 2 0,1 14 0,-3 2 0,0 7 0,1 3 0,-2 2 0,2 4 0,0 16 0,3 4 0,-3 9 0,0-1 0,1 8 0,-2-10 0,4 15 0,-4-17 0,4 5 0,-5-3 0,4-3 0,-3-4 0,3-3 0,-2-6 0,0 0 0,-1-2 0,0-2 0,0-1 0,0-26 0,-1 2 0,0-19 0,0 11 0,0 3 0,0 3 0,0 1 0,0 8 0,0 1 0,1 9 0,1 0 0,1 3 0,1 3 0,2 5 0,1 2 0,2 5 0,-2-6 0,1 2 0,-3-3 0,0 1 0,-2-4 0,0-1 0,0-1 0,-1 0 0,-1-2 0,-1 0 0</inkml:trace>
  <inkml:trace contextRef="#ctx0" brushRef="#br0" timeOffset="2503">164 779 24575,'2'8'0,"0"-2"0,0-3 0,1 2 0,0 0 0,0 1 0,0 1 0,1 0 0,-1 2 0,1-2 0,-1 2 0,0-4 0,1 1 0,-2-3 0,2 2 0,-2-3 0,0 1 0,-1 0 0,0 0 0,1 0 0,-1-1 0,2 1 0,-1 0 0,0 0 0,1 0 0,0-1 0,0 1 0,0 0 0,-1 0 0,1 0 0,0-1 0,-2 1 0,2 0 0,-1 0 0,0 0 0,0-1 0,0 1 0,0 0 0,-1 0 0,2 0 0,-1-2 0,-1 2 0,2-2 0,-2 2 0,2 0 0,0-2 0,-2 2 0,2-2 0,-2 2 0,2 0 0,0-1 0,-2 0 0,2 0 0,-1 0 0,0 1 0,1-1 0,0 0 0,0 0 0,0 1 0,-1-1 0,3 1 0,0 1 0,0-1 0,1 0 0,-1 0 0,2 0 0,-1 1 0,-1-1 0,2-1 0,-4 0 0,3 0 0,-3 1 0,5 0 0,-5 0 0,5-1 0,-5 0 0,2 0 0,-1 1 0,1 0 0,0 0 0,0-1 0,-1 0 0,-1 0 0,2 0 0,-1 0 0,0 0 0,0 0 0,1 1 0,0-2 0,0 1 0,-1 1 0,1-1 0,-2-1 0,3 2 0,-1-1 0,0 0 0,1 1 0,-1-1 0,3 0 0,-1 1 0,3-3 0,-4 1 0,4-1 0,-4 0 0,3 0 0,-2 2 0,-1-2 0,3 2 0,1 0 0,4 2 0,-7-1 0,1 1 0</inkml:trace>
  <inkml:trace contextRef="#ctx0" brushRef="#br0" timeOffset="5346">180 779 24575,'15'0'0,"-2"-2"0,-1 0 0,-3-2 0,3 1 0,-5-1 0,2 1 0,-4 1 0,-1 0 0,-1 2 0,0 0 0,0 0 0,-1 0 0,1 0 0,0 0 0,0 0 0,0 0 0,-1 0 0,1 0 0,0 0 0,0 0 0,0 0 0,-1 0 0,3 0 0,2 0 0,0 0 0,4 0 0,-3 0 0,1 0 0,-3 0 0,-1 0 0,1 0 0,-2 0 0,0 0 0,-1 0 0,0 0 0,0 0 0,-1 0 0,1 0 0,0 0 0,0 0 0,0 0 0,-1 0 0,1 0 0,2 0 0,0 0 0,1 0 0,-1 0 0,2 0 0,-2 0 0,-1 0 0,3 0 0,-4 0 0,1 0 0,-1 0 0,0 0 0,0 0 0,0 0 0,-1 0 0,1 0 0,0 0 0,0 0 0,0 0 0,-1 0 0,3 0 0,-2 0 0,6 0 0,-4 0 0,4 0 0,-4 0 0,1 0 0,-2 0 0,0 0 0,-1 0 0,0 0 0,-1 0 0,1 0 0,0 0 0,0 0 0,0 0 0,-1 0 0,8 0 0,8 0 0,-6 0 0,2 0 0</inkml:trace>
  <inkml:trace contextRef="#ctx0" brushRef="#br0" timeOffset="7114">198 757 24575,'14'0'0,"-2"0"0,-1 0 0,-2 0 0,1 0 0,-1-1 0,0 0 0,-2 0 0,0 1 0,-3 0 0,1 0 0,-2-1 0,3 0 0,-2 0 0,2 1 0,-1-1 0,4 0 0,-2-2 0,4 3 0,-1-3 0,1 2 0,1-2 0,0 2 0,-1-2 0,-1 2 0,-1-2 0,-3 3 0,1-2 0,-2 2 0,0 0 0,-3 0 0,1 0 0,0 0 0,0 0 0,0-1 0,-1 1 0,3-2 0,0 2 0,2-1 0,1 0 0,0 0 0,3-1 0,-4 2 0,4-2 0,-4 2 0,1 0 0,-2-1 0,-3 0 0,3 0 0,-2 1 0,0 0 0,-1 0 0,0 0 0,-1 0 0,1 0 0,0 0 0,0 0 0,1 0 0,1 0 0,2 0 0,0 0 0,-1 0 0,1 0 0,2-2 0,-2 2 0,2-2 0,0 2 0,-5 0 0,1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8-16T10:37:00.162"/>
    </inkml:context>
    <inkml:brush xml:id="br0">
      <inkml:brushProperty name="width" value="0.1" units="cm"/>
      <inkml:brushProperty name="height" value="0.1" units="cm"/>
      <inkml:brushProperty name="color" value="#63D27D"/>
    </inkml:brush>
  </inkml:definitions>
  <inkml:trace contextRef="#ctx0" brushRef="#br0">767 90 24575,'10'0'0,"-2"0"0,-2 0 0,-3 0 0,2 0 0,-3 0 0,1 0 0,0 0 0,0 0 0,0 0 0,-1 0 0,1 0 0,0 0 0,0 0 0,0 0 0,-1 0 0,1 0 0,0 0 0,0 0 0,0 0 0,-1 0 0,1 0 0,0 0 0,0 0 0,0 0 0,-1 0 0,1 0 0,0 0 0,0 0 0,0 0 0,-1 0 0,1 0 0,0 0 0,0 0 0,0 0 0,0 0 0,-1 0 0,1 0 0,0 0 0,0 0 0,0 0 0,-1 0 0,1 0 0,0 0 0,0 0 0,0 0 0,-1 0 0,1 0 0,0 0 0,0 0 0,0 0 0,-1 0 0,1 0 0,2 0 0,-2 0 0,3 0 0,-1 0 0,0 0 0,1 0 0,-2 0 0,2 0 0,-1 0 0,0 0 0,1 0 0,1 0 0,0 0 0,2 0 0,-2 0 0,2 0 0,-2 0 0,2 0 0,0 0 0,-4 0 0,4 0 0,-6 0 0,3 0 0,-1 0 0,1 0 0,-1-1 0,-1 1 0,1-1 0,-2 1 0,3 0 0,-1 0 0,0-2 0,0 2 0,-1-1 0,0-1 0,2 2 0,-3-1 0,3-1 0,-2 2 0,0-1 0,-1-1 0,0 2 0,-1-1 0,1 1 0,0-2 0,0 2 0,-2-2 0,2 0 0,-3-1 0,1 0 0,-1 0 0,2 1 0,-1 0 0,1 0 0,-1-1 0,-1 0 0,0-2 0,0 3 0,0-1 0,1 0 0,1 1 0,1 0 0,-2 0 0,0-1 0,1 1 0,-1 0 0,2 1 0,0-1 0,-2 1 0,2-1 0,-2 0 0,1 0 0,1-1 0,-2 1 0,1-1 0,0 0 0,0 1 0,-8 3 0,4 0 0,-9 3 0,8-2 0,-2 1 0,2 0 0,-1-2 0,0 2 0,0-2 0,1 1 0,0 0 0,0-2 0,0 3 0,1-3 0,-1 3 0,0-2 0,0 1 0,0 0 0,0 0 0,1-1 0,-1 2 0,0-3 0,0 3 0,0-3 0,0 1 0,1 1 0,-1-1 0,0 1 0,1 0 0,0-2 0,-1 3 0,0-1 0,-1-1 0,1 2 0,0-2 0,0 1 0,0 0 0,-1 0 0,0 0 0,0 0 0,1-1 0,0 0 0,0-1 0,11 0 0,-4 0 0,8-2 0,-7 2 0,1-2 0,-2 1 0,0 1 0,-1-1 0,0-1 0,0 2 0,-1-2 0,1 1 0,0-1 0,-1 0 0,0 1 0,0-2 0,2 1 0,-1-1 0,4 0 0,-2 0 0,0 0 0,1-1 0,-3 3 0,2-1 0,-3 1 0,1 1 0,0-2 0,0 2 0,0 0 0,-1-1 0,1 1 0,0-3 0,0 3 0,0-1 0,-1 1 0,1 0 0,0-3 0,0 3 0,0-3 0,-1 3 0,1 0 0,0 0 0,0 0 0,0 0 0,-1 1 0,1 1 0,0 1 0,0 0 0,0-1 0,0 3 0,-1-2 0,0 2 0,1-3 0,-2 1 0,2 0 0,0 0 0,0 0 0,-1-1 0,1 1 0,0 0 0,0 0 0,0 0 0,-1-2 0,1 2 0,0-2 0,-1 2 0,0 0 0,0-2 0,0 2 0,1-2 0,-1 2 0,-1 0 0,0-1 0,1 0 0,-1 0 0,2 0 0,-2 1 0,2-1 0,0 0 0,0-1 0,0 1 0,-1-2 0,1 3 0,0-3 0,0 3 0,0-3 0,-1 2 0,1 0 0,0 0 0,0 0 0,1-2 0,0 3 0,0-3 0,-1 3 0,0-3 0,0 1 0,-1-1 0,1 1 0,0 0 0,0 0 0,0 0 0,-1 0 0,3 0 0,-2 0 0,2-1 0,-1 3 0,-1-3 0,1 1 0,-1-1 0,-1 0 0,1 2 0,0-2 0,0 1 0,0-1 0,-1 1 0,1 0 0,0 1 0,0-1 0,0 1 0,-1-2 0,1 2 0,0-2 0,0 1 0,0-1 0,-1 1 0,1-1 0,0 0 0,0 0 0,0 0 0,-1 0 0,3 0 0,-1 0 0,3 0 0,-3 0 0,1 0 0,-2 0 0,0 0 0,-1 0 0,1 0 0,2 0 0,-2 0 0,2 0 0,-1 0 0,1 0 0,0 0 0,1 0 0,-1 0 0,2 0 0,-2 0 0,1 0 0,-3 0 0,4 0 0,-4 0 0,1 0 0,-1 0 0,0 0 0,0 0 0,-1 0 0,1 0 0,0 0 0,0 0 0,1 0 0,-1 0 0,1 0 0,-1 0 0,1 0 0,0 0 0,2 0 0,-3 0 0,3 0 0,-2 0 0,0 0 0,-1 0 0,0 0 0,0 0 0,-1 2 0,1-2 0,2 1 0,-2-1 0,3 0 0,-3 0 0,2 0 0,-2 0 0,1 1 0,-1 0 0,1 0 0,0-1 0,0 0 0,0 0 0,-1 0 0,0 0 0,0 0 0,-1 0 0,1 0 0,0 0 0,2 1 0,-2 0 0,1 2 0,-1-3 0,0 1 0,0-1 0,-1 1 0,1 0 0,0 0 0,0-1 0,0 0 0,-1 0 0,1 1 0,0-1 0,0 2 0,0-2 0,-1 0 0,3 0 0,-2 0 0,2 0 0,-2 0 0,1 0 0,-1 0 0,2 0 0,-2 0 0,-1 0 0,1 0 0,0 0 0,0 0 0,0 1 0,-1-1 0,1 3 0,0-3 0,0 1 0,0 1 0,-1-2 0,1 2 0,0-1 0,0 0 0,0 0 0,-1 1 0,1-1 0,-1 2 0,0-3 0,0 3 0,1-1 0,-1 0 0,0 2 0,0-2 0,0 0 0,1 1 0,0 0 0,-1 0 0,-1-2 0,-6 3 0,1-3 0,-5 3 0,4-2 0,0 1 0,-1 0 0,1 0 0,0 1 0,1-1 0,1-2 0,1 2 0,0-3 0,0 2 0,-1-1 0,0 2 0,1-2 0,-1 3 0,0-3 0,0 2 0,0-1 0,0 0 0,1 0 0,-1 1 0,0-1 0,-2 1 0,2-1 0,-2 1 0,3-2 0,-1 2 0,0 0 0,0 0 0,1-1 0,0 1 0,0 0 0,0 0 0,-1 0 0,0-1 0,0 1 0,0 0 0,0 0 0,1 0 0,-1-2 0,1 2 0,0-2 0,1 2 0,-1 0 0,1 0 0,-1-1 0,0 3 0,0-2 0,-1 4 0,2-4 0,-1 3 0,-1-3 0,2 2 0,-2-1 0,1-1 0,1 2 0,-1-2 0,2 0 0,-1-1 0,0 1 0,0 0 0,0 2 0,1 0 0,-1-1 0,0 3 0,-1-2 0,0 1 0,-2 1 0,3 0 0,-2-1 0,2 1 0,-2-2 0,2 1 0,-2-1 0,1 2 0,-3 3 0,3-1 0,-3 1 0,1 2 0,0-5 0,1 4 0,1-4 0,-2 2 0,4-2 0,-3-1 0,1 1 0,-1 0 0,0-2 0,-1 1 0,1-1 0,0 2 0,1-2 0,-1 1 0,3-3 0,-3 3 0,2-2 0,-2 2 0,3-3 0,-3 3 0,3-2 0,-2 0 0,2 1 0,-1-2 0,1 1 0,-2 1 0,2-2 0,0 3 0,0-2 0,-1 2 0,-1 0 0,0-1 0,1 3 0,-1-3 0,2 0 0,-3 1 0,1-3 0,0 3 0,0-2 0,1 2 0,-1-3 0,2 2 0,-2-3 0,2 1 0,-1 0 0,1 0 0,-1 0 0,1-1 0,0 1 0,-2 0 0,1 0 0,-2 1 0,-1 1 0,1 0 0,0 2 0,-2-2 0,0 2 0,-1-1 0,2 0 0,0-3 0,2 0 0,0-1 0,0 1 0,-1 0 0,2 0 0,-2 0 0,0-1 0,0 1 0,1 0 0,-3 0 0,2 0 0,-4 2 0,4-2 0,-3 3 0,3-3 0,-2 2 0,2-2 0,0-1 0,0 1 0,2 0 0,-2 0 0,2 0 0,-2-1 0,0 0 0,-1 1 0,0-2 0,-2 3 0,3-2 0,-4 2 0,4-1 0,-1 0 0,-1 0 0,0 0 0,0 0 0,-1 0 0,2 0 0,0-1 0,-1-1 0,2 0 0,-3 0 0,3 1 0,-4-2 0,2 3 0,0-3 0,-1 2 0,3-1 0,-2-1 0,-1 3 0,1-2 0,-1 1 0,1-1 0,2 0 0,0-1 0,1 1 0,-1-1 0,0 2 0,0-2 0,0 1 0,0-1 0,-1 1 0,1 1 0,-2-2 0,2 2 0,-1-1 0,0 1 0,-2-1 0,3 0 0,-6 0 0,4 1 0,-2 0 0,4 0 0,0-1 0,0 0 0,1-1 0,-1 1 0,0-1 0,0 2 0,0-2 0,-1 0 0,0 1 0,0-1 0,-1 1 0,2 1 0,-2-2 0,1 1 0,1 0 0,-2 0 0,2 0 0,0 0 0,0 0 0,1 0 0,-1-1 0,0 1 0,0-1 0,0 2 0,-1-2 0,0 0 0,0 1 0,-1-1 0,2 1 0,-2-1 0,1 2 0,1-2 0,-4 3 0,4-2 0,-1 0 0,-1-1 0,2 0 0,-2 0 0,2 1 0,-1 0 0,-1 0 0,0-1 0,-5 0 0,5 0 0,-5 1 0,3 0 0,1 2 0,-1-3 0,0 1 0,2-1 0,1 0 0,1 2 0,-2-2 0,2 1 0,-2-1 0,2 0 0,1 0 0,-3 2 0,2-2 0,-4 2 0,2-2 0,0 0 0,-1 0 0,1 0 0,-2 0 0,1 0 0,-1 0 0,2 0 0,-1 0 0,1 0 0,-3 1 0,2-1 0,1 2 0,2-2 0,0 0 0,0 1 0,-1-1 0,0 2 0,0-1 0,1-1 0,-2 2 0,2-2 0,-2 1 0,3-1 0,-1 1 0,0-1 0,0 0 0,0 0 0,0 0 0,1 0 0,-3 2 0,2-2 0,-4 2 0,2-2 0,0 0 0,1 1 0,1-1 0,1 3 0,1-1 0,2 2 0,1-2 0,1 1 0,0-3 0,-2 3 0,2-2 0,-2 1 0,2 0 0,0 0 0,0-1 0,-1 2 0,1-3 0,-1 3 0,0-2 0,0 1 0,1 0 0,-2 0 0,2-1 0,-2 2 0,2-3 0,0 4 0,-2-2 0,2 1 0,-2-1 0,2-2 0,0 3 0,-1-2 0,0 1 0,0 0 0,0 0 0,1 1 0,0 0 0,-1-1 0,0 0 0,0 0 0,0 0 0,1 1 0,0-2 0,-1 2 0,0-3 0,0 4 0,0-3 0,0 2 0,0-2 0,0 1 0,1 0 0,0 0 0,-1 1 0,1 0 0,0 0 0,0-2 0,0 2 0,-1-3 0,1 3 0,0-3 0,0 2 0,0 0 0,-1 1 0,1-2 0,0 2 0,0-2 0,0 1 0,-1 0 0,1-1 0,0 1 0,0 0 0,0-1 0,-1 2 0,1-3 0,0 3 0,0-3 0,0 2 0,-1 0 0,1 0 0,2 0 0,-2-1 0,2 1 0,-3-1 0,1 0 0,0-1 0,0 1 0,0 0 0,-1 0 0,1 0 0,2-1 0,-2 3 0,1-3 0,1 1 0,-2-1 0,2 0 0,-3 0 0,1 0 0,0 0 0,0 0 0,0 0 0,0 0 0,-1 0 0,1 0 0,0 0 0,0 0 0,0 0 0,-1 0 0,1 0 0,0 0 0,0 0 0,0 0 0,-1 0 0,1 0 0,0 0 0,0 0 0,0 0 0,-1 0 0,1 2 0,0-2 0,0 1 0,0-1 0,-1 0 0,1 0 0,0 1 0,0 0 0,0 0 0,-1-1 0,1 0 0,0 0 0,0 0 0,0 0 0,-1 0 0,1 0 0,0 0 0,0 1 0,0 0 0,-1 0 0,1-1 0,0 1 0,1-1 0,0 2 0,2-1 0,-3-1 0,2 2 0,-1-2 0,-1 1 0,2-1 0,-1 2 0,0-1 0,2-1 0,-3 3 0,2-3 0,-1 1 0,-1 1 0,2-2 0,-2 1 0,1 0 0,-1 0 0,1 0 0,-1 0 0,0-1 0,-1 2 0,1-2 0,0 0 0,0 0 0,0 0 0,-1 0 0,1 0 0,0 0 0,0 0 0,1 0 0,0 0 0,0 0 0,-1 1 0,0-1 0,0 2 0,-1-2 0,1 0 0,0 1 0,0-1 0,0 1 0,-1-1 0,1 0 0,0 0 0,0 2 0,0-2 0,-1 1 0,1 0 0,0 0 0,0 0 0,0-1 0,-1 1 0,1 1 0,0-1 0,0 1 0,0-1 0,-1-1 0,1 3 0,0-3 0,-2 2 0,3 0 0,-2 1 0,2-2 0,-2 2 0,0-3 0,0 3 0,1-3 0,-1 2 0,1 0 0,0-1 0,0 2 0,0-3 0,-2 3 0,2-2 0,-2 1 0,2 0 0,-2 0 0,2-1 0,-3 3 0,3-3 0,-3 3 0,3-3 0,-3 2 0,2 0 0,-1 0 0,1-1 0,-2 1 0,3 0 0,-3 0 0,3 1 0,-3-1 0,3 2 0,-3-2 0,2 0 0,-2-1 0,1 1 0,-1 0 0,1 0 0,-1 0 0,0-1 0,0 5 0,0-6 0,-2-5 0,0 1 0,-1-7 0,1 8 0,0-1 0,-1 1 0,0-1 0,1 0 0,-1 0 0,1-1 0,0 0 0,0 0 0,-1 2 0,2 0 0,-2 1 0,2-1 0,-1 0 0,-1 1 0,2-3 0,-1 2 0,0-1 0,1 1 0,0 0 0,0-1 0,1 0 0,-2 0 0,1 1 0,1-1 0,-2 0 0,2 0 0,0 0 0,0 0 0,3 2 0,-1 0 0,5 1 0,0 0 0,0 0 0,2 0 0,0 0 0,-2 1 0,2-1 0,-4 3 0,1-1 0,-3 1 0,2 0 0,-2-2 0,0 2 0,-1-2 0,1 2 0,0 0 0,-1 0 0,0 0 0,-2-1 0,3 1 0,-3 0 0,3 0 0,-2 0 0,1-1 0,0 1 0,-1 0 0,1-1 0,0 1 0,-1-1 0,0 2 0,-1-1 0,0 0 0,2 0 0,-2-1 0,1 1 0,-1 0 0,1 0 0,0 0 0,0-1 0,-1 1 0,0 0 0,0 0 0,0 0 0,0-1 0,0 1 0,0 0 0,0 0 0,0 0 0,0-1 0,0 1 0,0 0 0,-1 0 0,0 0 0,0-1 0,0 1 0,-1 0 0,1 0 0,-2 0 0,2-1 0,-2 1 0,1 0 0,-2 0 0,2 0 0,-3 0 0,3 0 0,-1 0 0,0-1 0,0 1 0,0 0 0,-1 0 0,0 0 0,0 0 0,-1 1 0,2 0 0,-2 0 0,3-1 0,-1 0 0,0 0 0,0-2 0,1 2 0,0-3 0,0 2 0,0-1 0,-3 1 0,2-1 0,-2 2 0,2-3 0,-1 3 0,0-3 0,0 1 0,1 1 0,0-2 0,-1 1 0,0-1 0,0 1 0,-1 0 0,2 0 0,-3 0 0,3 0 0,-1 1 0,1-2 0,0 2 0,0-2 0,-1 0 0,1 0 0,-4 0 0,2 0 0,-1 1 0,-1-1 0,0 2 0,0-2 0,2 0 0,-1 0 0,1 0 0,0 0 0,-1 0 0,3 0 0,-4 0 0,4 0 0,-2 0 0,1 0 0,1 0 0,-2-1 0,0-1 0,2-1 0,-1 1 0,-1-1 0,-1 2 0,0-2 0,-1 0 0,4 1 0,-4 1 0,4-1 0,-3 2 0,2-3 0,0 3 0,1-2 0,0 1 0,0 0 0,1 1 0,-1 0 0,0 0 0,0 0 0,0 0 0,0 0 0,1 0 0,-1 0 0,0 0 0,0 0 0,0 0 0,0 0 0,-1 0 0,0 0 0,0 0 0,-1 0 0,2 0 0,-1 0 0,1 0 0,0 0 0,0 0 0,0 0 0,0 1 0,2 1 0,-2-1 0,2 2 0,-1-2 0,1 2 0,1 0 0,0 0 0,-1 0 0,-1-2 0,0 2 0,0-2 0,2 2 0,-3 0 0,1-2 0,-2 2 0,-3-1 0,-1 3 0,-1 0 0,0 5 0,-1-2 0,0 2 0,1-3 0,2 0 0,2-2 0,1-1 0,1-1 0,1 0 0,1-1 0,0 0 0,-1 1 0,1-2 0,-3 1 0,2-1 0,-4-1 0,-1 3 0,0 1 0,-5 4 0,5-3 0,-4 1 0,4-3 0,-1 0 0,4 0 0,-1 0 0,2 0 0,-2 0 0,3 0 0,-1 0 0,0-2 0,1 2 0,0-3 0,0 3 0,-1-3 0,1 3 0,0-2 0,-1 1 0,2 0 0,-2 0 0,0 1 0,0-2 0,2 2 0,-2-3 0,2 2 0,-1 1 0,0-1 0,1 2 0,0-3 0,1 2 0,-1 0 0,-1-1 0,-1 0 0,0 0 0,-1 1 0,1-1 0,-2 1 0,0 2 0,2-2 0,-1 2 0,1-2 0,0-1 0,1 1 0,0-1 0,2 0 0,-3 0 0,3 1 0,-3-1 0,3 1 0,-3 0 0,2 0 0,-2 0 0,0 1 0,-2 0 0,2 0 0,-2-1 0,4 0 0,-2 0 0,1-2 0,8 1 0,-4-2 0,8-2 0,-5 2 0,2-3 0,-2 2 0,-1-1 0,1 1 0,-2 0 0,2 0 0,-2 0 0,-1 0 0,1 0 0,0 1 0,0-3 0,0 3 0,-1-3 0,1 3 0,0-3 0,0 3 0,0-2 0,-1 1 0,1-1 0,0 1 0,0-1 0,0 2 0,-1-3 0,1 1 0,0 1 0,0-2 0,0 2 0,-1-2 0,0 0 0,0 0 0,0 0 0,1 1 0,0-1 0,-1 0 0,1 1 0,0 0 0,0 1 0,0-1 0,-2 0 0,2 0 0,-2-3 0,2 0 0,1 0 0,-1-1 0,0 1 0,0-2 0,0 2 0,0 0 0,2 1 0,-2 1 0,2-2 0,-3 2 0,1 0 0,0-1 0,0 0 0,0-2 0,0 3 0,1-3 0,-2 2 0,1 0 0,1 0 0,0 1 0,0-2 0,-2 3 0,0-1 0,1-2 0,-1 0 0,1 0 0,0-1 0,0 1 0,0 0 0,0 0 0,0 2 0,-2 1 0,2-1 0,-3 0 0,3 0 0,-3 0 0,3 0 0,-3 1 0,2-1 0,-1 0 0,1 1 0,0-1 0,-1 1 0,2-1 0,-3 0 0,3 2 0,-1-1 0,0 6 0,1 1 0,-5 6 0,-1-4 0,-2 4 0,-2-1 0,2-1 0,-3 2 0,3-3 0,-2 1 0,3-4 0,-2 1 0,3-1 0,-4 0 0,4 1 0,-4-1 0,2 1 0,-2 0 0,1-1 0,-1 0 0,0 2 0,0-2 0,1 0 0,-1 1 0,2-2 0,-1 1 0,2-1 0,0 0 0,0 0 0,2-1 0,-1 0 0,0 0 0,0-2 0,0 0 0,0 1 0,1-2 0,-1 2 0,0 0 0,0 1 0,-2-2 0,2 2 0,-1-2 0,1 1 0,-2 1 0,2-3 0,-2 1 0,3 1 0,-1-2 0,0 1 0,0-1 0,0 1 0,0 0 0,1 1 0,-1-1 0,-1 1 0,0 0 0,0-1 0,1 0 0,2 1 0,-3-2 0,2 2 0,-2-1 0,1 1 0,0-1 0,1 1 0,-1 0 0,-2 1 0,2-2 0,-3 2 0,2-2 0,-2 2 0,2-3 0,-1 1 0,1 1 0,1-2 0,0 1 0,0-1 0,0 0 0,0 1 0,-1 0 0,1 0 0,-2-1 0,2 0 0,0 0 0,0 0 0,1 0 0,-1 0 0,0 0 0,0 0 0,0 0 0,0 0 0,1 0 0,-1 0 0,0 0 0,0 0 0,-2 0 0,2 0 0,-1 0 0,1 0 0,0 0 0,0 0 0,0 0 0,0 0 0,1 0 0,-1 0 0,-2 0 0,2 0 0,-2 0 0,1 0 0,1 0 0,-2 0 0,0 0 0,2 0 0,-1 0 0,1 0 0,0 0 0,0 0 0,0 0 0,0 0 0,0 0 0,1 0 0,-1 0 0,0 0 0,0 0 0,0 0 0,0 0 0,1 0 0,-1 0 0,0 0 0,0 0 0,0 0 0,0 0 0,1 0 0,-3 0 0,2 0 0,-4 0 0,4 0 0,-1 0 0,1-1 0,-2 0 0,2 0 0,-2 0 0,3 1 0,-1-3 0,-2 3 0,2-3 0,-3 3 0,1-1 0,-2-1 0,2 2 0,-1-3 0,1 1 0,-2 0 0,0-1 0,2 1 0,1-1 0,-1 0 0,2 2 0,-1-2 0,2 1 0,0 1 0,1-2 0,-3 2 0,2-1 0,-2 0 0,1 0 0,-1-1 0,0 0 0,0 0 0,-1 0 0,2 0 0,-2 0 0,2 0 0,1 1 0,0 0 0,0 2 0,0-3 0,-1 2 0,0-2 0,0 0 0,1 0 0,-3 0 0,2-2 0,-4 2 0,4-2 0,-4 2 0,4 0 0,-1 0 0,1 0 0,1 0 0,0 0 0,0 0 0,-1 0 0,0 1 0,0-1 0,1 0 0,-3 0 0,2 0 0,-2-2 0,2 2 0,0-2 0,-1 1 0,1 1 0,-3-1 0,3 1 0,-2 0 0,2 1 0,-1-1 0,-1 2 0,0-3 0,-2 3 0,2-2 0,-1 3 0,-1-3 0,0 2 0,-2 0 0,2-1 0,-4 2 0,1-2 0,-1 2 0,1 0 0,-1 0 0,4 0 0,-2 0 0,2 0 0,2 0 0,-1 0 0,-2 0 0,0 0 0,-1 0 0,2 0 0,0 0 0,0 0 0,2 2 0,-1-2 0,3 2 0,-3-1 0,2 0 0,1 0 0,0-1 0,2 2 0,-3-2 0,2 1 0,-1 0 0,2 2 0,0-1 0,-2-1 0,0-1 0,0 1 0,0 0 0,0 1 0,-1-2 0,1 3 0,-4-3 0,2 3 0,-1-1 0,-1 0 0,2 0 0,-2-1 0,4 0 0,-1 0 0,1-1 0,1 3 0,-2-3 0,4 3 0,-4-3 0,4 4 0,-2-2 0,2 2 0,0-1 0,0-1 0,0 1 0,0 0 0,0 0 0,0 0 0,0-1 0,0 1 0,0 0 0,0 0 0,0 0 0,0-1 0,0 1 0,0 0 0,0 0 0,0 0 0,0-1 0,0 1 0,0 0 0,0 0 0,2 0 0,-2-1 0,2 0 0,0 2 0,0-2 0,-1 2 0,0-3 0,-1 2 0,2-1 0,-2 2 0,0 0 0,0-2 0,1 0 0,-1 2 0,3-2 0,-2 2 0,1-11 0,-1 5 0,-1-9 0,0 7 0,0 0 0,0 1 0,0 0 0,1 0 0,1 2 0,-1-2 0,2 2 0,-3-2 0,3 0 0,-2 0 0,1 0 0,0 2 0,-1-2 0,1 0 0,0 0 0,-1-1 0,2 3 0,-3-2 0,3 1 0,-2 0 0,2 0 0,-2-1 0,2 3 0,-2-2 0,2 1 0,0-1 0,0 1 0,-2-1 0,3 2 0,-2-2 0,2 2 0,1-1 0,0-1 0,1 0 0,1-1 0,-2 3 0,1-3 0,-3 2 0,2 0 0,-2 1 0,-1 0 0,1 0 0,0 0 0,0 0 0,0 0 0,-1 0 0,1 0 0,0 0 0,0 0 0,0 0 0,-1 0 0,1 0 0,0 0 0,0 0 0,0 0 0,-1 0 0,3 0 0,0 1 0,2 0 0,-2 0 0,1-1 0,-3 2 0,3-2 0,-2 2 0,0 0 0,-1-1 0,0 2 0,-1-3 0,1 3 0,-1-2 0,0 2 0,-1 0 0,1-2 0,0 3 0,0-2 0,1 2 0,0-1 0,0 0 0,0-1 0,-1 0 0,3 1 0,-2-2 0,2 1 0,-2 1 0,-1-2 0,1 1 0,0 0 0,0-1 0,0 0 0,-1 0 0,1-1 0,-1 3 0,1-2 0,-1 1 0,2-1 0,-1-1 0,0 1 0,0 0 0,0 1 0,-1-1 0,1 0 0,0 0 0,0-1 0,0 2 0,-1-1 0,1-1 0,0 3 0,0-2 0,0 1 0,-1 0 0,1 0 0,0 1 0,0-2 0,0 2 0,-1-2 0,3 2 0,34 15 0,-24-11 0,24 9 0,-35-14 0,-1 0 0,0 0 0,0 0 0,0-2 0,-1 3 0,1-2 0,0 1 0,2 1 0,-1-2 0,1 1 0,2 0 0,-2-1 0,0 0 0,1 2 0,-3-3 0,2 3 0,-3-3 0,1 1 0,0-1 0,0 0 0,0 0 0,-1 0 0,1 0 0,0 1 0,2 0 0,-2 0 0,3-1 0,-1 0 0,0 0 0,1 2 0,-3-2 0,4 1 0,-4-1 0,1 2 0,-1-2 0,0 1 0,0-1 0,0 0 0,-1 1 0,1 0 0,0 0 0,0-1 0,1 1 0,1 0 0,2 0 0,0-1 0,-1 0 0,1 0 0,0 0 0,-1 0 0,-1 0 0,2 0 0,-4 0 0,3 0 0,-3 0 0,2 0 0,-2 0 0,-1 0 0,3 0 0,-2 0 0,3 0 0,-1 0 0,2 0 0,0 0 0,-1 0 0,11-4 0,-8 2 0,6-3 0,-9 2 0,-1 3 0,1-3 0,-1 1 0,2 1 0,-2-2 0,1 1 0,1 0 0,0-1 0,-2 1 0,1 1 0,-1-2 0,0 1 0,-1 0 0,1 0 0,0 0 0,0-1 0,1-2 0,-1 1 0,0-2 0,1 2 0,0-2 0,-1 2 0,1-2 0,-1 3 0,0-2 0,-1 2 0,1 0 0,-2 0 0,2 0 0,-3 0 0,1 0 0,0 0 0,0 1 0,0-1 0,-1 0 0,1-2 0,3-1 0,-2-1 0,4-1 0,-5 3 0,2-1 0,-2 1 0,0-2 0,1-2 0,-1 2 0,1-4 0,0 1 0,0-2 0,-1 3 0,3-2 0,-2 1 0,1 1 0,-1 0 0,-1 2 0,0 0 0,1 2 0,0-4 0,-2 5 0,3-5 0,-5 2 0,3-1 0,-1-1 0,0 3 0,1-1 0,-3 0 0,1 2 0,-1 1 0,0 1 0,0 0 0,0 0 0,0 0 0,0 0 0,-20-9 0,9 8 0,-16-7 0,15 11 0,0 0 0,0 0 0,-2 0 0,2 2 0,-4 4 0,5 1 0,-2 3 0,3 0 0,1-2 0,2 0 0,2-1 0,0 0 0,1 4 0,2 0 0,-2 6 0,3-2 0,-1 2 0,2 1 0,0-3 0,0 2 0,0-4 0,0 6 0,0-8 0,0 3 0,0-9 0,0 0 0,0-3 0,0 1 0,-2 0 0,-2-1 0,-5 1 0,-3-1 0,-1 2 0,-7 1 0,4-3 0,-8 3 0,2-5 0,-3 2 0,0-2 0,0 0 0,3 0 0,1-2 0,3 0 0,3-4 0,1 0 0,2-2 0,0 0 0,3 1 0,-3-3 0,1-4 0,0 3 0,0-6 0,-3-1 0,1-2 0,0 1 0,-1 0 0,4 2 0,-2-2 0,-3-3 0,6 4 0,-3-3 0,5 0 0,-1 5 0,3-5 0,1 9 0,0-2 0,4 4 0,-2 3 0,2 2 0,1 4 0,7 11 0,1-2 0,9 11 0,-1-4 0,7 3 0,-4-2 0,7 5 0,-3-2 0,1 0 0,-2 1 0,-1-4 0,-1 3 0,1-3 0,-3-2 0,-3-3 0,2 1 0,-5-4 0,2 2 0,-3-3 0,-1-3 0,-1 2 0,1-3 0,-4 1 0,2-1 0,-4-1 0,1 0 0,-2-2 0,0 0 0,-1 0 0,-2-2 0,1-2 0,-2-4 0,0-2 0,-4-5 0,-4-1 0,-4-5 0,-6-3 0,-1-3 0,-5-4 0,-2 1 0,6 4 0,-4 2 0,7 7 0,0 0 0,3 2 0,4 4 0,5 4 0,0 3 0,4 1 0,0 0 0,9 6 0,3 4 0,8 6 0,3 2 0,2 3 0,1-2 0,-2-1 0,-1 0 0,-1-3 0,-1 0 0,1 0 0,-6-4 0,-1-1 0,-4 0 0,-1-4 0,-3 2 0,-1-2 0,2-1 0,-4 1 0,1-3 0,-1 1 0,0-1 0,0 0 0,0 0 0,1 0 0,-1 0 0,2 0 0,-2 0 0,-1 0 0,0-3 0,-1 1 0,-1-4 0,0-1 0,0-1 0,0-3 0,0 4 0,0-4 0,0 1 0,0-1 0,-2-4 0,0 3 0,-5-9 0,3 8 0,-6-14 0,2 7 0,-2-5 0,1 4 0,2 3 0,-2 0 0,5 3 0,-2 3 0,2 3 0,2 4 0,1 0 0,0 2 0,7 14 0,-4-6 0,9 11 0,-4-7 0,7 0 0,-4 1 0,5-2 0,-1 0 0,1 1 0,0-3 0,0 2 0,-1-3 0,-2 2 0,3-2 0,-4 2 0,-1-1 0,1 1 0,-4-1 0,2-1 0,-2 0 0,-2-2 0,1 2 0,-3-2 0,2-1 0,-2-1 0,-14-6 0,2-1 0,-16-4 0,3 0 0,3 3 0,-4-3 0,4 3 0,-3-2 0,1 1 0,3 2 0,3 2 0,0-1 0,4 3 0,1 0 0,1 2 0,0 0 0,2 0 0,-4 0 0,4 0 0,-2 0 0,4 0 0,0 0 0,2 0 0,2 2 0,-1 1 0,2 1 0,0 3 0,2-1 0,2 3 0,5 4 0,-3-2 0,5 3 0,-7-1 0,3-1 0,0 2 0,0-2 0,-1 0 0,1-3 0,-3 0 0,1-2 0,0-1 0,-2-1 0,4 2 0,-2-4 0,0 3 0,1 0 0,-1 0 0,2 1 0,2-2 0,-2 2 0,2-2 0,-2 0 0,2 0 0,-2-1 0,2-1 0,-3 1 0,1-1 0,0-1 0,-2-1 0,1-1 0,-3 0 0,5 0 0,-5 0 0,3 0 0,-3 0 0,0 0 0,-1 0 0,1 0 0,0 0 0,0 0 0,0 0 0,-1 0 0,1 0 0,0-1 0,0 0 0,0-1 0,-1-1 0,1 3 0,0-1 0,0 1 0,0-1 0,-1 0 0,0-1 0,0 0 0,0 1 0,1-2 0,-2 2 0,2-2 0,-1-2 0,0 2 0,2-2 0,-1 1 0,-1 0 0,2-2 0,-1 1 0,0-2 0,0 1 0,1-1 0,-1-2 0,-1 2 0,2-4 0,-4 3 0,2-1 0,-1 3 0,0 1 0,2-2 0,-3 4 0,3 0 0,-3 0 0,2 2 0,0-2 0,1 0 0,0 1 0,-1 0 0,3 2 0,0-2 0,2 2 0,-1 0 0,1 0 0,0 0 0,-1 0 0,3 0 0,-2 2 0,2 0 0,-2 1 0,0 0 0,-1 1 0,1-1 0,0-1 0,2 1 0,-2-3 0,4 4 0,1-1 0,1 2 0,-1 0 0,-1-1 0,-1-1 0,-1 1 0,3-2 0,-5 1 0,2-1 0,-3 0 0,3 1 0,-3-3 0,2 3 0,-3-1 0,0 0 0,1 1 0,-2-3 0,0 3 0,1-2 0,-2 1 0,1-2 0,-1 2 0,2-2 0,-2 0 0,6 0 0,-5 1 0,4-1 0,-4 1 0,-1-1 0,1 0 0,-3-1 0,-4-3 0,-1 2 0,-4-4 0,2 6 0,-6-4 0,2 2 0,-10-5 0,4 2 0,-5-2 0,3 1 0,0-1 0,0 0 0,3-1 0,3 4 0,3-3 0,2 3 0,2-1 0,1 4 0,1-2 0,1 2 0,0-2 0,0 0 0,-1 0 0,0 0 0,1 0 0,0 0 0,0 1 0,0-1 0,0 0 0,7 1 0,1 1 0,6 3 0,0 0 0,-1 2 0,1 0 0,0 0 0,2 0 0,-1-2 0,1 2 0,-2-4 0,-1 2 0,1 0 0,-3-2 0,0 3 0,-2-2 0,-2 0 0,0-1 0,-1 1 0,-18 0 0,-7 0 0,-18-1 0,-9 0 0,-5 3 0,-2 1 0,-3 3 0,17-1 0,-4 0 0,14-1 0,-6 1 0,7-1 0,-6-2 0,14-1 0,-13-2 0,15 0 0,-12 0 0,-2 0 0,0-2 0,-8-4 0,12 2 0,-7-6 0,-7 6 0,7-4 0,-5 5 0,15 0 0,8 3 0,1 0 0,3 0 0,4 0 0,-4 0 0,3 0 0,-5 0 0,1-2 0,-1 2 0,-4-4 0,2 3 0,-2-3 0,3 1 0,3 1 0,3-2 0,3 3 0,2-1 0,4-1 0,-2 3 0,4-2 0,-2 1 0,0 1 0,0-5 0,-2 5 0,0-6 0,-2 4 0,-2-4 0,0 3 0,-1-1 0,2 0 0,3 1 0,0 2 0,2-2 0,2 1 0,-1 0 0,2-1 0,0 0 0,0 0 0,-2 1 0,10 1 0,-8 1 0,14 0 0,-8 2 0,5 0 0,-2 1 0,6 2 0,-3-1 0,5 0 0,-4 0 0,4-2 0,-2 2 0,0-4 0,-1 2 0,-2 0 0,0-1 0,-3 0 0,-2-1 0,-2 0 0,-2 0 0,-11 0 0,2-3 0,-13-2 0,7-3 0,-5-1 0,2 3 0,0-2 0,0 3 0,3 0 0,5 1 0,-2 2 0,6 1 0,-2 1 0,4 1 0,1 4 0,3-2 0,5 5 0,1-2 0,3 4 0,0-1 0,1 1 0,-4-3 0,0 1 0,-2-2 0,-2 1 0,0-2 0,-2-1 0,-2-1 0,2 0 0,-3 0 0,-8-2 0,-2 1 0,-9-2 0,1-2 0,0-1 0,0-3 0,1 1 0,-1-4 0,5 5 0,-1-4 0,7 4 0,0-1 0,0 2 0,4 0 0,-2 0 0,3 0 0,-1 0 0,-2 0 0,2 0 0,-3 0 0,2 1 0,0-1 0,1 3 0,0-2 0,8 8 0,2 0 0,9 6 0,-1-1 0,6 0 0,5 2 0,3 3 0,5 1 0,-11-6 0,8 4 0,-11-7 0,9 5 0,-7-4 0,-2 1 0,-4-2 0,-4-2 0,-3 0 0,-4-3 0,-1 0 0,-1 0 0,0-1 0,-1 0 0,-9-4 0,5 0 0,-10-1 0,10 2 0,-1 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8-16T10:37:06.464"/>
    </inkml:context>
    <inkml:brush xml:id="br0">
      <inkml:brushProperty name="width" value="0.1" units="cm"/>
      <inkml:brushProperty name="height" value="0.1" units="cm"/>
      <inkml:brushProperty name="color" value="#63D27D"/>
    </inkml:brush>
  </inkml:definitions>
  <inkml:trace contextRef="#ctx0" brushRef="#br0">155 1 24575,'20'3'0,"3"1"0,-7-4 0,5 2 0,-2-2 0,5 0 0,-8 2 0,8-1 0,-5 3 0,-1-4 0,-4 4 0,-2-2 0,0 0 0,-1 2 0,-1-2 0,1 1 0,-2-1 0,3 2 0,-3-2 0,5 0 0,-6-1 0,6 1 0,-5-2 0,1 4 0,-1-4 0,-3 3 0,1-3 0,0 2 0,-2-1 0,1-1 0,-3 3 0,4-3 0,-3 3 0,1-3 0,2 3 0,-2-1 0,1 0 0,1 1 0,-2-2 0,1 3 0,0-1 0,1 0 0,1 0 0,-3-1 0,2 0 0,-4-1 0,1 1 0,-1 0 0,0 0 0,0 0 0,0 0 0,-1 1 0,1-2 0,0 2 0,0-2 0,0 2 0,-1-1 0,1 0 0,0 0 0,0 1 0,0-1 0,-1 0 0,1 0 0,-1 0 0,0 0 0,1 0 0,0-2 0,1 3 0,-2-2 0,-1 2 0,-1 0 0,0 0 0,0 1 0,0 3 0,0 3 0,0 8 0,-4-3 0,0 4 0,-8-1 0,3-3 0,-5 5 0,4-5 0,-1 0 0,4-3 0,-1 0 0,1-3 0,1 2 0,1-3 0,1 0 0,1-1 0,-1 0 0,1 0 0,0-1 0,-1 1 0,2 0 0,1-1 0,-1 3 0,2 1 0,-4 1 0,2 9 0,-2-6 0,1 8 0,0-10 0,0 5 0,0-4 0,0-1 0,0-1 0,1-4 0,0 2 0,0-4 0,1 1 0,0-3 0,-2 2 0,3 0 0,-3-1 0,1 3 0,-1 0 0,0 0 0,0-3 0,-1 3 0,1-4 0,2 3 0,-2-3 0,0 3 0,-2-2 0,-1 0 0,-3-1 0,2 1 0,-4 1 0,1-1 0,-1 4 0,-1-2 0,0 0 0,-2 2 0,1-2 0,-1 2 0,2-2 0,-2 2 0,1-4 0,-4 5 0,5-5 0,-5 3 0,4-4 0,-1 2 0,2-2 0,0 1 0,1 0 0,-1 2 0,0-2 0,0 2 0,1-2 0,-4 3 0,3-3 0,-3 3 0,3-3 0,0 0 0,1 0 0,1 0 0,-1 0 0,2-1 0,-3 3 0,2-2 0,1 1 0,3-1 0,-1-3 0,0 1 0,0-2 0,1 0 0,-1 0 0,2 0 0,0 0 0,3 0 0,-1 0 0,1-3 0,0 1 0,1-2 0,0 1 0,1-1 0,0 1 0,0-2 0,0 0 0,0 0 0,3-1 0,3-1 0,3-1 0,4-2 0,5-2 0,-4 1 0,7-3 0,3-2 0,-3 3 0,4-5 0,-11 11 0,1-3 0,-2 5 0,-1 0 0,-1-1 0,-2 2 0,1-2 0,-1 3 0,0-2 0,-2-1 0,4-1 0,-1-3 0,0 2 0,2-5 0,-1 3 0,5-7 0,-1 0 0,2-3 0,-2 0 0,-1 6 0,-3-4 0,2 7 0,-5-4 0,2 5 0,-2-1 0,-3 3 0,0 1 0,-2 1 0,1 1 0,-1-2 0,0 0 0,1-1 0,-2 0 0,3-8 0,-3 7 0,4-7 0,-3 9 0,1-2 0,-1 2 0,0 2 0,-1-1 0,-1 2 0,-1 0 0,0-1 0,0 2 0,0-2 0,0 1 0,0-1 0,0-2 0,0 0 0,0 1 0,0-3 0,0-1 0,0-4 0,0 3 0,0-1 0,0 6 0,0 1 0,0 0 0,0 2 0,0 0 0,0 1 0,0-1 0,0 0 0,0 0 0,0 0 0,0 0 0,0 1 0,0-1 0,3 1 0,-1 10 0,1 2 0,1 12 0,-3 4 0,1 0 0,-2 15 0,0-5 0,0 0 0,0 0 0,0-10 0,0 7 0,0-3 0,0-1 0,-2-8 0,0 0 0,-1-3 0,-1 0 0,2 0 0,-1-1 0,-1-2 0,4 3 0,-3-6 0,0 2 0,-1-2 0,0 0 0,-1-1 0,1-1 0,-4 1 0,5-6 0,-4 4 0,2-6 0,-2 2 0,2-2 0,-1 1 0,1-3 0,0 1 0,-6-2 0,2 0 0,-3 0 0,-2 0 0,3 0 0,-3 0 0,5 0 0,-3 0 0,5 0 0,-2 0 0,2-2 0,1-1 0,0-2 0,1-4 0,2 1 0,1-1 0,-1 3 0,1-3 0,0-1 0,-2-1 0,4-1 0,-2-3 0,2-3 0,0-4 0,0-3 0,2 0 0,2 6 0,3-1 0,4 4 0,-1-2 0,4-1 0,-5 6 0,-1 2 0,-2 8 0,-3 1 0,2 1 0,-2 0 0,0 1 0,1 0 0,-1 0 0,6 0 0,-4 0 0,6 0 0,-3 0 0,1 0 0,0 0 0,-2-1 0,2 0 0,-4 0 0,1 1 0,-3-2 0,2 2 0,-3-1 0,1 1 0,1 0 0,-2 1 0,1 1 0,-3 2 0,0 3 0,0 1 0,0 5 0,-2-2 0,-5 7 0,-3-2 0,-5 6 0,3-7 0,-25 53 0,25-49 0,-18 39 0,29-55 0,1 0 0,4-2 0,-2 0 0,6-1 0,-3 0 0,0 0 0,1 0 0,-2-5 0,3-1 0,-3-6 0,4-6 0,-1-1 0,3-6 0,1-3 0,2-2 0,1-3 0,2 3 0,0-2 0,-4 12 0,3-5 0,-3 8 0,0 1 0,-1 1 0,-6 5 0,1 1 0,-3 2 0,1-1 0,-2 0 0,1-3 0,-3 2 0,4-6 0,-3 3 0,3-5 0,-4 4 0,3 1 0,-2 1 0,2 5 0,-3-2 0,1 5 0,-1-4 0,0 4 0,0-2 0,0 1 0,0-1 0,0-2 0,0 2 0,0-1 0,0 3 0,0-2 0,-3 3 0,1 1 0,-4 1 0,1 0 0,-4 0 0,-1 0 0,-4 2 0,2-1 0,-9 3 0,8-4 0,-7 3 0,5-3 0,0 0 0,0 0 0,6 0 0,0 0 0,2 0 0,0 0 0,2 0 0,1 0 0,1 0 0,0 0 0,-2-2 0,0 0 0,-1-3 0,-1 2 0,0-4 0,-2 2 0,0-3 0,-3 0 0,0 1 0,3-1 0,-2 1 0,1-1 0,1 2 0,-2 1 0,1 1 0,-2 0 0,-2-1 0,1 1 0,-2-4 0,4 4 0,-1-3 0,2 1 0,-1-2 0,2 3 0,-1-2 0,-1 1 0,2 0 0,-3-1 0,2 3 0,1-1 0,3 1 0,-1 2 0,2 0 0,0 1 0,3 0 0,10 5 0,-2-3 0,8 5 0,-3-6 0,-1 2 0,1 0 0,1-2 0,2 2 0,1-2 0,3 0 0,0 2 0,0-2 0,31 4 0,-23-3 0,20 2 0,-31-2 0,-4 2 0,1-1 0,-2 0 0,-2 2 0,1-4 0,-1 3 0,3-3 0,-4 2 0,4 0 0,-1-2 0,1 3 0,1 0 0,0-1 0,-1 1 0,1-1 0,0 1 0,-3 0 0,0-3 0,-1 3 0,-3-3 0,1 2 0,-3-2 0,-2 1 0,1 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8-16T10:37:15.094"/>
    </inkml:context>
    <inkml:brush xml:id="br0">
      <inkml:brushProperty name="width" value="0.025" units="cm"/>
      <inkml:brushProperty name="height" value="0.025" units="cm"/>
      <inkml:brushProperty name="color" value="#63D27D"/>
    </inkml:brush>
  </inkml:definitions>
  <inkml:trace contextRef="#ctx0" brushRef="#br0">1 1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8-16T10:37:18.817"/>
    </inkml:context>
    <inkml:brush xml:id="br0">
      <inkml:brushProperty name="width" value="0.025" units="cm"/>
      <inkml:brushProperty name="height" value="0.025" units="cm"/>
      <inkml:brushProperty name="color" value="#63D27D"/>
    </inkml:brush>
  </inkml:definitions>
  <inkml:trace contextRef="#ctx0" brushRef="#br0">8 63 24575,'0'-7'0,"0"2"0,0 0 0,0 3 0,0-1 0,0 0 0,-3 0 0,2 0 0,-2 0 0,3 0 0,0 0 0,0 0 0,0 1 0,0-1 0,0 0 0,0 0 0,0 0 0,0 0 0,0 1 0,0 1 0,0 3 0,0 8 0,0 0 0,0 7 0,0-4 0,0 1 0,0-4 0,0 1 0,0-4 0,1 2 0,0-3 0,2 1 0,-3 2 0,2 1 0,-1 1 0,0 1 0,0 0 0,-1-1 0,0 4 0,0-5 0,0 1 0,0-2 0,0-3 0,0 1 0,0-5 0,0 1 0,0-7 0,0 0 0,0-5 0,0 2 0,0-2 0,0 2 0,0-2 0,0 2 0,0-2 0,0 2 0,0-4 0,0 3 0,0-3 0,0 4 0,0-2 0,0 2 0,0 1 0,0 1 0,0-2 0,0 2 0,0-1 0,0-1 0,0 2 0,0-1 0,0 1 0,0 0 0,0 0 0,0 2 0,0 0 0,0 1 0,0-3 0,0 2 0,0-2 0,0 1 0,0 0 0,0 0 0,0 1 0,0 0 0,2 2 0,-1-1 0,2 2 0,0 0 0,1 2 0,1-2 0,2 2 0,2-1 0,-2 1 0,2 2 0,0-1 0,-2 1 0,2-1 0,-2 1 0,-2-1 0,1 0 0,-3 0 0,4 0 0,-4-1 0,3 1 0,-3-3 0,3 1 0,-1 1 0,4-2 0,-3 3 0,2-3 0,-3 2 0,2-1 0,0-1 0,-1 2 0,-1-2 0,2 0 0,-4 0 0,3 1 0,-3 0 0,2 0 0,-2-1 0,-1 0 0,1 2 0,0-2 0,0 1 0,-8-1 0,2 0 0,-9 0 0,5 0 0,-4 0 0,3 0 0,-3 0 0,4 0 0,-2 0 0,2 0 0,-2 0 0,2 0 0,-2 0 0,0 0 0,2-1 0,-4 0 0,4-2 0,-5 3 0,5-2 0,-2 2 0,2 0 0,2 0 0,1 0 0,1-1 0,0 1 0,0-3 0,0 2 0,1-2 0,0 0 0,0 1 0,1 0 0,0 0 0,0 1 0,0-2 0,3 3 0,4-1 0,1 1 0,4 0 0,-3 0 0,3 0 0,-6 0 0,4 0 0,-4 0 0,0 0 0,-1 0 0,-1 0 0,0 0 0,0 1 0,-1 0 0,1 2 0,0-1 0,-1 0 0,0-1 0,0 0 0,0 0 0,1-1 0,0 2 0,0-1 0,0-1 0,-2 1 0,0-1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8-16T10:37:22.458"/>
    </inkml:context>
    <inkml:brush xml:id="br0">
      <inkml:brushProperty name="width" value="0.025" units="cm"/>
      <inkml:brushProperty name="height" value="0.025" units="cm"/>
      <inkml:brushProperty name="color" value="#63D27D"/>
    </inkml:brush>
  </inkml:definitions>
  <inkml:trace contextRef="#ctx0" brushRef="#br0">0 45 24575,'5'0'0,"2"0"0,-2 0 0,-1 0 0,3 0 0,-2 0 0,0 0 0,1 0 0,-3 0 0,3 0 0,-2 0 0,2 0 0,-1 0 0,2 0 0,-1 0 0,3 0 0,-3 0 0,2 0 0,-1 0 0,0 0 0,1 0 0,-2 0 0,-1 0 0,0 0 0,1 0 0,-3 0 0,2 0 0,-1 0 0,1 0 0,0 0 0,2 0 0,-3 0 0,3 0 0,0 0 0,-2 0 0,1 0 0,-3 0 0,2 0 0,-1 0 0,0 0 0,0 0 0,2 0 0,-1 0 0,1 0 0,1 0 0,-2-3 0,1 3 0,-1-3 0,1 3 0,-1 0 0,0 0 0,2-2 0,-2 2 0,1-3 0,1 2 0,0-2 0,-1 3 0,1-3 0,0 3 0,-2-2 0,1 2 0,-3 0 0,2 0 0,-3 0 0,1 0 0,1 0 0,-1 0 0,1 0 0,-1 0 0,0 0 0,0-1 0,0 1 0,-1-2 0,1 1 0,0 1 0,0-1 0,0-1 0,-1 2 0,1-3 0,0 3 0,2-1 0,-2 0 0,1-1 0,-1 0 0,0 1 0,0 0 0,-1 1 0,1-3 0,0 3 0,0-2 0,0 2 0,-1-1 0,-1 1 0,-3 1 0,-1 1 0,-3 2 0,3-1 0,-2 0 0,1-1 0,-1 0 0,0 0 0,0 0 0,1 1 0,0-2 0,0 1 0,1 0 0,-2 0 0,2 1 0,-1 0 0,1 0 0,0-2 0,-2 2 0,2-1 0,-3 1 0,3-1 0,-4 1 0,4-3 0,-2 3 0,3-3 0,-3 1 0,2 1 0,-2-2 0,2 2 0,0 0 0,1-1 0,-3 2 0,2-1 0,-2 1 0,2-2 0,1 2 0,-1-3 0,0 1 0,0 1 0,-2-2 0,2 1 0,-1-1 0,1 1 0,-2 0 0,2 0 0,0 0 0,0 0 0,2 0 0,-2-1 0,0 0 0,0 0 0,0 0 0,0 0 0,0 0 0,1 0 0,-1 0 0,0 0 0,3 0 0,3 0 0,0 0 0,5 0 0,-3 0 0,0 0 0,1 0 0,-1 0 0,0 0 0,1 0 0,-3-1 0,2 0 0,-2 0 0,0 1 0,-1 0 0,1 0 0,-2 0 0,-4 0 0,-2 0 0,-3 0 0,0 0 0,-3 0 0,2 0 0,-1 1 0,1 0 0,2 2 0,1-3 0,-1 2 0,2-2 0,0 0 0,1 0 0,2 0 0,-1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7323E1-404A-9047-805A-AD9065F2C140}" type="datetimeFigureOut">
              <a:rPr lang="en-US" smtClean="0"/>
              <a:t>9/4/22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D310F6-1553-0B42-9D97-1194B94BC2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984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D310F6-1553-0B42-9D97-1194B94BC25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357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25A594-60D7-9041-BD18-18C717997C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8698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A9AC9A-202C-9C4A-8223-4B691772C2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621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A9AC9A-202C-9C4A-8223-4B691772C2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642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A9AC9A-202C-9C4A-8223-4B691772C2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198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fontAlgn="base">
              <a:buFont typeface="Arial" panose="020B0604020202020204" pitchFamily="34" charset="0"/>
              <a:buChar char="•"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D310F6-1553-0B42-9D97-1194B94BC25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894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9AC9A-202C-9C4A-8223-4B691772C2E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3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BEE4AA-8B12-4096-A7A6-3F34BC74D833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0122" y="2944678"/>
            <a:ext cx="10531755" cy="1916212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0122" y="5097990"/>
            <a:ext cx="10531755" cy="677798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63E7C98-4CEE-4A9B-95D8-EA074131D150}"/>
              </a:ext>
            </a:extLst>
          </p:cNvPr>
          <p:cNvGrpSpPr/>
          <p:nvPr userDrawn="1"/>
        </p:nvGrpSpPr>
        <p:grpSpPr>
          <a:xfrm>
            <a:off x="830122" y="732962"/>
            <a:ext cx="7435393" cy="798790"/>
            <a:chOff x="830122" y="732962"/>
            <a:chExt cx="7435393" cy="79879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5955665-144D-F642-B7A8-9F19D43664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748134" y="855808"/>
              <a:ext cx="1844682" cy="652984"/>
            </a:xfrm>
            <a:prstGeom prst="rect">
              <a:avLst/>
            </a:prstGeom>
          </p:spPr>
        </p:pic>
        <p:pic>
          <p:nvPicPr>
            <p:cNvPr id="6" name="Picture 5" descr="Logo&#10;&#10;Description automatically generated">
              <a:extLst>
                <a:ext uri="{FF2B5EF4-FFF2-40B4-BE49-F238E27FC236}">
                  <a16:creationId xmlns:a16="http://schemas.microsoft.com/office/drawing/2014/main" id="{BAF90D08-A4D4-47A8-93CC-1615746D9E6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6351" t="10181" r="8604" b="10181"/>
            <a:stretch/>
          </p:blipFill>
          <p:spPr>
            <a:xfrm>
              <a:off x="5927775" y="732962"/>
              <a:ext cx="2337740" cy="775830"/>
            </a:xfrm>
            <a:prstGeom prst="rect">
              <a:avLst/>
            </a:prstGeom>
          </p:spPr>
        </p:pic>
        <p:pic>
          <p:nvPicPr>
            <p:cNvPr id="9" name="Picture 8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3130496A-E01F-410A-BF8B-BDD39DA226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30122" y="770150"/>
              <a:ext cx="2583054" cy="7616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3672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FB2CED1-F602-3443-891F-03DEDF624910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8" y="2473290"/>
            <a:ext cx="7689357" cy="2387600"/>
          </a:xfrm>
        </p:spPr>
        <p:txBody>
          <a:bodyPr anchor="b"/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9" y="5097990"/>
            <a:ext cx="7381928" cy="3503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FA491AA-FFCE-C043-8E57-3D1E24DB82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8237" y="6015328"/>
            <a:ext cx="6250904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 presentation by</a:t>
            </a:r>
          </a:p>
        </p:txBody>
      </p:sp>
      <p:sp>
        <p:nvSpPr>
          <p:cNvPr id="40" name="Date Placeholder 39">
            <a:extLst>
              <a:ext uri="{FF2B5EF4-FFF2-40B4-BE49-F238E27FC236}">
                <a16:creationId xmlns:a16="http://schemas.microsoft.com/office/drawing/2014/main" id="{D27978EC-FEED-D547-806F-8C9507BB2B4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9788" y="5990748"/>
            <a:ext cx="1339724" cy="216000"/>
          </a:xfrm>
        </p:spPr>
        <p:txBody>
          <a:bodyPr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474A81-573F-054D-92FA-1528243B4B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C48384-EFB8-C847-B614-B51B78272A7F}"/>
              </a:ext>
            </a:extLst>
          </p:cNvPr>
          <p:cNvCxnSpPr>
            <a:cxnSpLocks/>
          </p:cNvCxnSpPr>
          <p:nvPr userDrawn="1"/>
        </p:nvCxnSpPr>
        <p:spPr>
          <a:xfrm>
            <a:off x="2044847" y="5976000"/>
            <a:ext cx="0" cy="231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3246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FB2CED1-F602-3443-891F-03DEDF624910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8" y="2473290"/>
            <a:ext cx="6049743" cy="2387600"/>
          </a:xfrm>
        </p:spPr>
        <p:txBody>
          <a:bodyPr anchor="b"/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8" y="5097990"/>
            <a:ext cx="6443879" cy="3503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FA491AA-FFCE-C043-8E57-3D1E24DB82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8237" y="6015328"/>
            <a:ext cx="6101135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 presentation by</a:t>
            </a:r>
          </a:p>
        </p:txBody>
      </p:sp>
      <p:sp>
        <p:nvSpPr>
          <p:cNvPr id="40" name="Date Placeholder 39">
            <a:extLst>
              <a:ext uri="{FF2B5EF4-FFF2-40B4-BE49-F238E27FC236}">
                <a16:creationId xmlns:a16="http://schemas.microsoft.com/office/drawing/2014/main" id="{D27978EC-FEED-D547-806F-8C9507BB2B4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9788" y="5990748"/>
            <a:ext cx="1339724" cy="216000"/>
          </a:xfrm>
        </p:spPr>
        <p:txBody>
          <a:bodyPr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DA0C8FC-F8BC-E14C-8491-8D49BB273A52}"/>
              </a:ext>
            </a:extLst>
          </p:cNvPr>
          <p:cNvCxnSpPr>
            <a:cxnSpLocks/>
          </p:cNvCxnSpPr>
          <p:nvPr userDrawn="1"/>
        </p:nvCxnSpPr>
        <p:spPr>
          <a:xfrm>
            <a:off x="2044847" y="5976000"/>
            <a:ext cx="0" cy="231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AD474A81-573F-054D-92FA-1528243B4B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67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FB2CED1-F602-3443-891F-03DEDF624910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8" y="2473290"/>
            <a:ext cx="6049743" cy="2387600"/>
          </a:xfrm>
        </p:spPr>
        <p:txBody>
          <a:bodyPr anchor="b"/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8" y="5097990"/>
            <a:ext cx="6443879" cy="3503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FA491AA-FFCE-C043-8E57-3D1E24DB82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8237" y="6015328"/>
            <a:ext cx="6101135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 presentation by</a:t>
            </a:r>
          </a:p>
        </p:txBody>
      </p:sp>
      <p:sp>
        <p:nvSpPr>
          <p:cNvPr id="40" name="Date Placeholder 39">
            <a:extLst>
              <a:ext uri="{FF2B5EF4-FFF2-40B4-BE49-F238E27FC236}">
                <a16:creationId xmlns:a16="http://schemas.microsoft.com/office/drawing/2014/main" id="{D27978EC-FEED-D547-806F-8C9507BB2B4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9788" y="5990748"/>
            <a:ext cx="1339724" cy="216000"/>
          </a:xfrm>
        </p:spPr>
        <p:txBody>
          <a:bodyPr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DA0C8FC-F8BC-E14C-8491-8D49BB273A52}"/>
              </a:ext>
            </a:extLst>
          </p:cNvPr>
          <p:cNvCxnSpPr>
            <a:cxnSpLocks/>
          </p:cNvCxnSpPr>
          <p:nvPr userDrawn="1"/>
        </p:nvCxnSpPr>
        <p:spPr>
          <a:xfrm>
            <a:off x="2044847" y="5976000"/>
            <a:ext cx="0" cy="231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AD474A81-573F-054D-92FA-1528243B4B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928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BE70A29-4179-264D-9F48-9195BB0FA175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1805" y="-1"/>
            <a:ext cx="12188390" cy="6858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474A81-573F-054D-92FA-1528243B4B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01EE7FF-A399-B341-BFB9-2152074A0E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9388" y="195263"/>
            <a:ext cx="4910137" cy="6467475"/>
          </a:xfrm>
          <a:gradFill>
            <a:gsLst>
              <a:gs pos="0">
                <a:schemeClr val="tx1">
                  <a:alpha val="90000"/>
                </a:schemeClr>
              </a:gs>
              <a:gs pos="100000">
                <a:schemeClr val="accent1">
                  <a:alpha val="90000"/>
                </a:schemeClr>
              </a:gs>
            </a:gsLst>
            <a:lin ang="2700000" scaled="1"/>
          </a:gra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EAEFD75-6203-094F-AC8F-DBA636DF48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8" y="2061148"/>
            <a:ext cx="3867123" cy="2047558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title style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83CFA1D-A50E-784B-BC02-CED5B7984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4345806"/>
            <a:ext cx="3867121" cy="77815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38">
            <a:extLst>
              <a:ext uri="{FF2B5EF4-FFF2-40B4-BE49-F238E27FC236}">
                <a16:creationId xmlns:a16="http://schemas.microsoft.com/office/drawing/2014/main" id="{BFA942E4-110D-934B-9315-799FA9BF59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5361060"/>
            <a:ext cx="3957064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 presentation by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6856BAA-F8EE-0A43-A941-448CE94B3C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7" y="806208"/>
            <a:ext cx="2124921" cy="752184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F79D8683-BA36-C947-A418-71A7738D0E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9788" y="5976319"/>
            <a:ext cx="1657350" cy="304800"/>
          </a:xfrm>
        </p:spPr>
        <p:txBody>
          <a:bodyPr/>
          <a:lstStyle>
            <a:lvl1pPr marL="0" indent="0" algn="l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fld id="{2A1A54FD-037D-1646-A58B-27BCF297DCAB}" type="datetime1">
              <a:rPr lang="en-GB" smtClean="0"/>
              <a:t>07/11/2019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1233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BE70A29-4179-264D-9F48-9195BB0FA175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1805" y="-1"/>
            <a:ext cx="1218839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474A81-573F-054D-92FA-1528243B4B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01EE7FF-A399-B341-BFB9-2152074A0E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9388" y="195263"/>
            <a:ext cx="4910137" cy="6467475"/>
          </a:xfrm>
          <a:gradFill>
            <a:gsLst>
              <a:gs pos="0">
                <a:schemeClr val="tx1">
                  <a:alpha val="90000"/>
                </a:schemeClr>
              </a:gs>
              <a:gs pos="100000">
                <a:schemeClr val="accent1">
                  <a:alpha val="90000"/>
                </a:schemeClr>
              </a:gs>
            </a:gsLst>
            <a:lin ang="2700000" scaled="1"/>
          </a:gra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EAEFD75-6203-094F-AC8F-DBA636DF48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8" y="2061148"/>
            <a:ext cx="3867123" cy="2047558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title style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83CFA1D-A50E-784B-BC02-CED5B7984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4345806"/>
            <a:ext cx="3867121" cy="77815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38">
            <a:extLst>
              <a:ext uri="{FF2B5EF4-FFF2-40B4-BE49-F238E27FC236}">
                <a16:creationId xmlns:a16="http://schemas.microsoft.com/office/drawing/2014/main" id="{BFA942E4-110D-934B-9315-799FA9BF59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5361060"/>
            <a:ext cx="3957064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 presentation by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6856BAA-F8EE-0A43-A941-448CE94B3C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7" y="806208"/>
            <a:ext cx="2124921" cy="752184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F79D8683-BA36-C947-A418-71A7738D0E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9788" y="5976319"/>
            <a:ext cx="1657350" cy="304800"/>
          </a:xfrm>
        </p:spPr>
        <p:txBody>
          <a:bodyPr/>
          <a:lstStyle>
            <a:lvl1pPr marL="0" indent="0" algn="l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fld id="{2A1A54FD-037D-1646-A58B-27BCF297DCAB}" type="datetime1">
              <a:rPr lang="en-GB" smtClean="0"/>
              <a:t>07/11/2019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8525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BE70A29-4179-264D-9F48-9195BB0FA175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1806" y="-1"/>
            <a:ext cx="12188388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474A81-573F-054D-92FA-1528243B4B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01EE7FF-A399-B341-BFB9-2152074A0E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9388" y="195263"/>
            <a:ext cx="4910137" cy="6467475"/>
          </a:xfrm>
          <a:gradFill>
            <a:gsLst>
              <a:gs pos="0">
                <a:schemeClr val="tx1">
                  <a:alpha val="90000"/>
                </a:schemeClr>
              </a:gs>
              <a:gs pos="100000">
                <a:schemeClr val="accent1">
                  <a:alpha val="90000"/>
                </a:schemeClr>
              </a:gs>
            </a:gsLst>
            <a:lin ang="2700000" scaled="1"/>
          </a:gra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EAEFD75-6203-094F-AC8F-DBA636DF48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8" y="2061148"/>
            <a:ext cx="3867123" cy="2047558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title style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83CFA1D-A50E-784B-BC02-CED5B7984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4345806"/>
            <a:ext cx="3867121" cy="77815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38">
            <a:extLst>
              <a:ext uri="{FF2B5EF4-FFF2-40B4-BE49-F238E27FC236}">
                <a16:creationId xmlns:a16="http://schemas.microsoft.com/office/drawing/2014/main" id="{BFA942E4-110D-934B-9315-799FA9BF59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5361060"/>
            <a:ext cx="3957064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 presentation by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6856BAA-F8EE-0A43-A941-448CE94B3C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7" y="806208"/>
            <a:ext cx="2124921" cy="752184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F79D8683-BA36-C947-A418-71A7738D0E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9788" y="5976319"/>
            <a:ext cx="1657350" cy="304800"/>
          </a:xfrm>
        </p:spPr>
        <p:txBody>
          <a:bodyPr/>
          <a:lstStyle>
            <a:lvl1pPr marL="0" indent="0" algn="l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fld id="{2A1A54FD-037D-1646-A58B-27BCF297DCAB}" type="datetime1">
              <a:rPr lang="en-GB" smtClean="0"/>
              <a:t>07/11/2019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11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BE70A29-4179-264D-9F48-9195BB0FA175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1806" y="-1"/>
            <a:ext cx="12188388" cy="6857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474A81-573F-054D-92FA-1528243B4B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01EE7FF-A399-B341-BFB9-2152074A0E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9388" y="195263"/>
            <a:ext cx="4910137" cy="6467475"/>
          </a:xfrm>
          <a:gradFill>
            <a:gsLst>
              <a:gs pos="0">
                <a:schemeClr val="tx1">
                  <a:alpha val="90000"/>
                </a:schemeClr>
              </a:gs>
              <a:gs pos="100000">
                <a:schemeClr val="accent1">
                  <a:alpha val="90000"/>
                </a:schemeClr>
              </a:gs>
            </a:gsLst>
            <a:lin ang="2700000" scaled="1"/>
          </a:gra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EAEFD75-6203-094F-AC8F-DBA636DF48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8" y="2061148"/>
            <a:ext cx="3867123" cy="2047558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title style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83CFA1D-A50E-784B-BC02-CED5B7984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4345806"/>
            <a:ext cx="3867121" cy="77815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38">
            <a:extLst>
              <a:ext uri="{FF2B5EF4-FFF2-40B4-BE49-F238E27FC236}">
                <a16:creationId xmlns:a16="http://schemas.microsoft.com/office/drawing/2014/main" id="{BFA942E4-110D-934B-9315-799FA9BF59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5361060"/>
            <a:ext cx="3957064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 presentation by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6856BAA-F8EE-0A43-A941-448CE94B3C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7" y="806208"/>
            <a:ext cx="2124921" cy="752184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F79D8683-BA36-C947-A418-71A7738D0E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9788" y="5976319"/>
            <a:ext cx="1657350" cy="304800"/>
          </a:xfrm>
        </p:spPr>
        <p:txBody>
          <a:bodyPr/>
          <a:lstStyle>
            <a:lvl1pPr marL="0" indent="0" algn="l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fld id="{2A1A54FD-037D-1646-A58B-27BCF297DCAB}" type="datetime1">
              <a:rPr lang="en-GB" smtClean="0"/>
              <a:t>07/11/2019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150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7 - Insert ow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60CBDBE-653B-0E46-98D2-7967FA83715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Click to insert </a:t>
            </a:r>
            <a:br>
              <a:rPr lang="en-US"/>
            </a:br>
            <a:r>
              <a:rPr lang="en-US"/>
              <a:t>background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4ED97BF-6115-BD4B-993D-C8F2187EE7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9388" y="195263"/>
            <a:ext cx="4910137" cy="6467475"/>
          </a:xfrm>
          <a:gradFill>
            <a:gsLst>
              <a:gs pos="0">
                <a:schemeClr val="tx1">
                  <a:alpha val="90000"/>
                </a:schemeClr>
              </a:gs>
              <a:gs pos="100000">
                <a:schemeClr val="accent1">
                  <a:alpha val="90000"/>
                </a:schemeClr>
              </a:gs>
            </a:gsLst>
            <a:lin ang="2700000" scaled="1"/>
          </a:gra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061148"/>
            <a:ext cx="3867123" cy="2047558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8" y="4345806"/>
            <a:ext cx="3867121" cy="77815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FA491AA-FFCE-C043-8E57-3D1E24DB82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5361060"/>
            <a:ext cx="3957064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 presentation by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4D073DA-84B7-4A42-88D8-9D284311B1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7" y="806208"/>
            <a:ext cx="2124921" cy="75218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904F43E-0FCE-6A46-8B17-A97CDC41E5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9788" y="5976319"/>
            <a:ext cx="1657350" cy="304800"/>
          </a:xfrm>
        </p:spPr>
        <p:txBody>
          <a:bodyPr/>
          <a:lstStyle>
            <a:lvl1pPr marL="0" indent="0" algn="l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fld id="{B172ACA8-D828-6340-96A9-ABAB73B36A0D}" type="datetime1">
              <a:rPr lang="en-GB" smtClean="0"/>
              <a:t>07/11/2019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4407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ull pa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667385"/>
            <a:ext cx="8447087" cy="61277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</a:t>
            </a:r>
            <a:br>
              <a:rPr lang="en-GB"/>
            </a:br>
            <a:r>
              <a:rPr lang="en-GB"/>
              <a:t>Allowance for heading to span over 2 lines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b="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59520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landscap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</a:t>
            </a:r>
            <a:br>
              <a:rPr lang="en-GB"/>
            </a:br>
            <a:r>
              <a:rPr lang="en-GB"/>
              <a:t>Allowance for heading to span over 2 lines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9788" y="1520826"/>
            <a:ext cx="5756397" cy="4638012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7ACEDF0-2317-7D49-BA0B-C229BA7FBF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0955" y="1520826"/>
            <a:ext cx="4762233" cy="31988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52134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ull pa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2305" y="390526"/>
            <a:ext cx="11447391" cy="889636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edit Master title</a:t>
            </a:r>
            <a:br>
              <a:rPr lang="en-GB" dirty="0"/>
            </a:br>
            <a:r>
              <a:rPr lang="en-GB" dirty="0"/>
              <a:t>Allowance for heading to span over 2 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305" y="1520825"/>
            <a:ext cx="11447391" cy="463801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b="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Slide Number Placeholder 11">
            <a:extLst>
              <a:ext uri="{FF2B5EF4-FFF2-40B4-BE49-F238E27FC236}">
                <a16:creationId xmlns:a16="http://schemas.microsoft.com/office/drawing/2014/main" id="{DEC94EC4-3FF2-4669-B94A-071F6E8B9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5847" y="6518589"/>
            <a:ext cx="323849" cy="18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| </a:t>
            </a:r>
            <a:fld id="{A134C65A-A9BE-9F48-B07C-F2CA02A2F7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1553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</a:t>
            </a:r>
            <a:br>
              <a:rPr lang="en-GB"/>
            </a:br>
            <a:r>
              <a:rPr lang="en-GB"/>
              <a:t>Allowance for heading to span over 2 lines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9789" y="1520826"/>
            <a:ext cx="7569566" cy="4638012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7ACEDF0-2317-7D49-BA0B-C229BA7FBF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54720" y="1530774"/>
            <a:ext cx="2978468" cy="4638012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185719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77284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us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761F4-9ADD-E84A-84E1-2821D3FA3D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667385"/>
            <a:ext cx="8447087" cy="61277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</a:t>
            </a:r>
            <a:br>
              <a:rPr lang="en-GB"/>
            </a:br>
            <a:r>
              <a:rPr lang="en-GB"/>
              <a:t>Allowance for heading to span over 2 lines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9908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82230-362E-444A-BFE1-77023AC140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560098"/>
            <a:ext cx="8447087" cy="61277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</a:t>
            </a:r>
            <a:br>
              <a:rPr lang="en-GB"/>
            </a:br>
            <a:r>
              <a:rPr lang="en-GB"/>
              <a:t>Allowance for heading to span over 2 lines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9511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1061E6-BAC7-B345-A5F9-B7365FB51AF5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7BEE7B2-EA63-0944-953E-A25B95FDF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8" y="1839450"/>
            <a:ext cx="9810660" cy="158955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0154B60-1327-B443-A57C-1B92E352FD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3666100"/>
            <a:ext cx="9810661" cy="77001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8D6EF27-EA18-BC40-8C7F-51666A685F10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113723" y="627164"/>
            <a:ext cx="2085340" cy="813435"/>
          </a:xfrm>
          <a:prstGeom prst="rect">
            <a:avLst/>
          </a:prstGeom>
        </p:spPr>
      </p:pic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F4F7CB2-2C19-7741-8E5E-19D138552FB2}"/>
              </a:ext>
            </a:extLst>
          </p:cNvPr>
          <p:cNvPicPr/>
          <p:nvPr userDrawn="1"/>
        </p:nvPicPr>
        <p:blipFill>
          <a:blip r:embed="rId4"/>
          <a:stretch>
            <a:fillRect/>
          </a:stretch>
        </p:blipFill>
        <p:spPr>
          <a:xfrm>
            <a:off x="839788" y="716064"/>
            <a:ext cx="2080895" cy="612140"/>
          </a:xfrm>
          <a:prstGeom prst="rect">
            <a:avLst/>
          </a:prstGeom>
        </p:spPr>
      </p:pic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2595223-6A6F-8141-9DBF-59FDB83FB234}"/>
              </a:ext>
            </a:extLst>
          </p:cNvPr>
          <p:cNvPicPr/>
          <p:nvPr userDrawn="1"/>
        </p:nvPicPr>
        <p:blipFill>
          <a:blip r:embed="rId5"/>
          <a:stretch>
            <a:fillRect/>
          </a:stretch>
        </p:blipFill>
        <p:spPr>
          <a:xfrm>
            <a:off x="5263833" y="763054"/>
            <a:ext cx="1520825" cy="54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4589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1061E6-BAC7-B345-A5F9-B7365FB51AF5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7BEE7B2-EA63-0944-953E-A25B95FDF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8" y="1839450"/>
            <a:ext cx="9810660" cy="158955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0154B60-1327-B443-A57C-1B92E352FD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3666100"/>
            <a:ext cx="9810661" cy="77001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55ED6BEA-DED8-9B4F-8487-E08B6ED2ED72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113723" y="627164"/>
            <a:ext cx="2085340" cy="813435"/>
          </a:xfrm>
          <a:prstGeom prst="rect">
            <a:avLst/>
          </a:prstGeom>
        </p:spPr>
      </p:pic>
      <p:pic>
        <p:nvPicPr>
          <p:cNvPr id="13" name="Picture 1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E9063D8-277D-3447-8C93-EC1356127984}"/>
              </a:ext>
            </a:extLst>
          </p:cNvPr>
          <p:cNvPicPr/>
          <p:nvPr userDrawn="1"/>
        </p:nvPicPr>
        <p:blipFill>
          <a:blip r:embed="rId4"/>
          <a:stretch>
            <a:fillRect/>
          </a:stretch>
        </p:blipFill>
        <p:spPr>
          <a:xfrm>
            <a:off x="839788" y="716064"/>
            <a:ext cx="2080895" cy="612140"/>
          </a:xfrm>
          <a:prstGeom prst="rect">
            <a:avLst/>
          </a:prstGeom>
        </p:spPr>
      </p:pic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84F036D-44BF-2241-A2F2-7350F750D01C}"/>
              </a:ext>
            </a:extLst>
          </p:cNvPr>
          <p:cNvPicPr/>
          <p:nvPr userDrawn="1"/>
        </p:nvPicPr>
        <p:blipFill>
          <a:blip r:embed="rId5"/>
          <a:stretch>
            <a:fillRect/>
          </a:stretch>
        </p:blipFill>
        <p:spPr>
          <a:xfrm>
            <a:off x="5263833" y="763054"/>
            <a:ext cx="1520825" cy="54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558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1061E6-BAC7-B345-A5F9-B7365FB51AF5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7BEE7B2-EA63-0944-953E-A25B95FDF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8" y="1839450"/>
            <a:ext cx="9810660" cy="158955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0154B60-1327-B443-A57C-1B92E352FD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3666100"/>
            <a:ext cx="9810661" cy="77001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72B3C09A-4468-8041-B5F6-9CE6C057877A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113723" y="627164"/>
            <a:ext cx="2085340" cy="813435"/>
          </a:xfrm>
          <a:prstGeom prst="rect">
            <a:avLst/>
          </a:prstGeom>
        </p:spPr>
      </p:pic>
      <p:pic>
        <p:nvPicPr>
          <p:cNvPr id="14" name="Picture 1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E6E9580C-D8A9-FB45-890B-B64E6630851A}"/>
              </a:ext>
            </a:extLst>
          </p:cNvPr>
          <p:cNvPicPr/>
          <p:nvPr userDrawn="1"/>
        </p:nvPicPr>
        <p:blipFill>
          <a:blip r:embed="rId4"/>
          <a:stretch>
            <a:fillRect/>
          </a:stretch>
        </p:blipFill>
        <p:spPr>
          <a:xfrm>
            <a:off x="839788" y="716064"/>
            <a:ext cx="2080895" cy="612140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35803C3-B5A6-FE49-8A46-0F23E844DA03}"/>
              </a:ext>
            </a:extLst>
          </p:cNvPr>
          <p:cNvPicPr/>
          <p:nvPr userDrawn="1"/>
        </p:nvPicPr>
        <p:blipFill>
          <a:blip r:embed="rId5"/>
          <a:stretch>
            <a:fillRect/>
          </a:stretch>
        </p:blipFill>
        <p:spPr>
          <a:xfrm>
            <a:off x="5263833" y="763054"/>
            <a:ext cx="1520825" cy="54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1247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1061E6-BAC7-B345-A5F9-B7365FB51AF5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7BEE7B2-EA63-0944-953E-A25B95FDF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8" y="1839450"/>
            <a:ext cx="9810660" cy="158955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0154B60-1327-B443-A57C-1B92E352FD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3666100"/>
            <a:ext cx="9810661" cy="77001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5E6DF7B-AF43-AA4E-8D54-27CC661D3FE5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113723" y="627164"/>
            <a:ext cx="2085340" cy="813435"/>
          </a:xfrm>
          <a:prstGeom prst="rect">
            <a:avLst/>
          </a:prstGeom>
        </p:spPr>
      </p:pic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D814759-8B60-DD43-B122-4E8E75379582}"/>
              </a:ext>
            </a:extLst>
          </p:cNvPr>
          <p:cNvPicPr/>
          <p:nvPr userDrawn="1"/>
        </p:nvPicPr>
        <p:blipFill>
          <a:blip r:embed="rId4"/>
          <a:stretch>
            <a:fillRect/>
          </a:stretch>
        </p:blipFill>
        <p:spPr>
          <a:xfrm>
            <a:off x="839788" y="716064"/>
            <a:ext cx="2080895" cy="612140"/>
          </a:xfrm>
          <a:prstGeom prst="rect">
            <a:avLst/>
          </a:prstGeom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39B01A8-AFDD-C24C-90C8-41206899BB89}"/>
              </a:ext>
            </a:extLst>
          </p:cNvPr>
          <p:cNvPicPr/>
          <p:nvPr userDrawn="1"/>
        </p:nvPicPr>
        <p:blipFill>
          <a:blip r:embed="rId5"/>
          <a:stretch>
            <a:fillRect/>
          </a:stretch>
        </p:blipFill>
        <p:spPr>
          <a:xfrm>
            <a:off x="5263833" y="763054"/>
            <a:ext cx="1520825" cy="54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9366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BEE4AA-8B12-4096-A7A6-3F34BC74D833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0122" y="2944678"/>
            <a:ext cx="10531755" cy="1916212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0122" y="5097990"/>
            <a:ext cx="10531755" cy="677798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63E7C98-4CEE-4A9B-95D8-EA074131D150}"/>
              </a:ext>
            </a:extLst>
          </p:cNvPr>
          <p:cNvGrpSpPr/>
          <p:nvPr userDrawn="1"/>
        </p:nvGrpSpPr>
        <p:grpSpPr>
          <a:xfrm>
            <a:off x="830122" y="732962"/>
            <a:ext cx="7435393" cy="798790"/>
            <a:chOff x="830122" y="732962"/>
            <a:chExt cx="7435393" cy="79879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5955665-144D-F642-B7A8-9F19D43664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748134" y="855808"/>
              <a:ext cx="1844682" cy="652984"/>
            </a:xfrm>
            <a:prstGeom prst="rect">
              <a:avLst/>
            </a:prstGeom>
          </p:spPr>
        </p:pic>
        <p:pic>
          <p:nvPicPr>
            <p:cNvPr id="6" name="Picture 5" descr="Logo&#10;&#10;Description automatically generated">
              <a:extLst>
                <a:ext uri="{FF2B5EF4-FFF2-40B4-BE49-F238E27FC236}">
                  <a16:creationId xmlns:a16="http://schemas.microsoft.com/office/drawing/2014/main" id="{BAF90D08-A4D4-47A8-93CC-1615746D9E6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6351" t="10181" r="8604" b="10181"/>
            <a:stretch/>
          </p:blipFill>
          <p:spPr>
            <a:xfrm>
              <a:off x="5927775" y="732962"/>
              <a:ext cx="2337740" cy="775830"/>
            </a:xfrm>
            <a:prstGeom prst="rect">
              <a:avLst/>
            </a:prstGeom>
          </p:spPr>
        </p:pic>
        <p:pic>
          <p:nvPicPr>
            <p:cNvPr id="9" name="Picture 8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3130496A-E01F-410A-BF8B-BDD39DA226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30122" y="770150"/>
              <a:ext cx="2583054" cy="7616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72501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llen its this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87081A3-93A5-4FDA-8779-00BDD6BFD8B9}"/>
              </a:ext>
            </a:extLst>
          </p:cNvPr>
          <p:cNvSpPr/>
          <p:nvPr userDrawn="1"/>
        </p:nvSpPr>
        <p:spPr>
          <a:xfrm>
            <a:off x="516467" y="6244281"/>
            <a:ext cx="11214214" cy="101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6BAEC0-2800-4871-B73B-4C39815D96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9753" y="868827"/>
            <a:ext cx="10529485" cy="59786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solidFill>
                  <a:srgbClr val="01D17C"/>
                </a:solidFill>
              </a:defRPr>
            </a:lvl1pPr>
          </a:lstStyle>
          <a:p>
            <a:pPr lvl="0"/>
            <a:r>
              <a:rPr lang="en-GB"/>
              <a:t>Green Subtitle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106DFCF-8C48-7A4B-B69E-C54FDCE3264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79450" y="1750742"/>
            <a:ext cx="10529888" cy="4015058"/>
          </a:xfrm>
          <a:prstGeom prst="rect">
            <a:avLst/>
          </a:prstGeom>
        </p:spPr>
        <p:txBody>
          <a:bodyPr/>
          <a:lstStyle>
            <a:lvl2pPr>
              <a:defRPr/>
            </a:lvl2pPr>
          </a:lstStyle>
          <a:p>
            <a:pPr lvl="1">
              <a:buClr>
                <a:srgbClr val="3DB28C"/>
              </a:buClr>
            </a:pPr>
            <a:r>
              <a:rPr lang="en-US" sz="1800"/>
              <a:t>Insert your own text here</a:t>
            </a:r>
          </a:p>
          <a:p>
            <a:pPr lvl="4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A7413F-B63E-0A40-9ADA-81F307C83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467" y="488761"/>
            <a:ext cx="10515600" cy="5148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80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2305" y="390526"/>
            <a:ext cx="11447391" cy="889636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edit Master title</a:t>
            </a:r>
            <a:br>
              <a:rPr lang="en-GB" dirty="0"/>
            </a:br>
            <a:r>
              <a:rPr lang="en-GB" dirty="0"/>
              <a:t>Allowance for heading to span over 2 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305" y="1520826"/>
            <a:ext cx="7569566" cy="4638012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7ACEDF0-2317-7D49-BA0B-C229BA7FBF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29601" y="1530774"/>
            <a:ext cx="3590096" cy="4638012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 b="1">
                <a:solidFill>
                  <a:schemeClr val="tx2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6" name="Slide Number Placeholder 11">
            <a:extLst>
              <a:ext uri="{FF2B5EF4-FFF2-40B4-BE49-F238E27FC236}">
                <a16:creationId xmlns:a16="http://schemas.microsoft.com/office/drawing/2014/main" id="{26B04A5B-2FC9-41CD-9C1F-67CA1A42C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5847" y="6518589"/>
            <a:ext cx="323849" cy="18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| </a:t>
            </a:r>
            <a:fld id="{A134C65A-A9BE-9F48-B07C-F2CA02A2F7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4243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B50AB11-9492-D84B-B97D-BD88EE8990C0}"/>
              </a:ext>
            </a:extLst>
          </p:cNvPr>
          <p:cNvSpPr/>
          <p:nvPr userDrawn="1"/>
        </p:nvSpPr>
        <p:spPr>
          <a:xfrm>
            <a:off x="471224" y="6386512"/>
            <a:ext cx="1017247" cy="328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EE73E8-550E-D545-A491-EC17BED67E4F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16468" y="6386512"/>
            <a:ext cx="2232403" cy="36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algn="l" defTabSz="457200" rtl="0" eaLnBrk="1" latinLnBrk="0" hangingPunct="1"/>
            <a:r>
              <a:rPr lang="en-GB" sz="1000" b="1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dundee.ac.uk</a:t>
            </a:r>
            <a:r>
              <a:rPr lang="en-GB" sz="10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/hic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6D36B8C-0BE3-BE44-A7C9-DA0A2C11DF7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6467" y="1593851"/>
            <a:ext cx="11159067" cy="4686299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/>
            </a:lvl1pPr>
            <a:lvl2pPr algn="l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/>
            </a:lvl2pPr>
            <a:lvl3pPr algn="l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/>
            </a:lvl3pPr>
            <a:lvl4pPr algn="l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/>
            </a:lvl4pPr>
            <a:lvl5pPr algn="l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380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6467" y="1593851"/>
            <a:ext cx="5324573" cy="46085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50960" y="1593851"/>
            <a:ext cx="5324573" cy="46085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378D2CF-B030-0440-9ECE-9F6B0CFE0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467" y="442733"/>
            <a:ext cx="7208166" cy="5978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154B437-1E20-7D42-90E9-11BB99FBD1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4439" y="868827"/>
            <a:ext cx="9099404" cy="59786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solidFill>
                  <a:srgbClr val="01D17C"/>
                </a:solidFill>
              </a:defRPr>
            </a:lvl1pPr>
          </a:lstStyle>
          <a:p>
            <a:pPr lvl="0"/>
            <a:r>
              <a:rPr lang="en-GB"/>
              <a:t>Green Subtitle</a:t>
            </a:r>
          </a:p>
        </p:txBody>
      </p:sp>
    </p:spTree>
    <p:extLst>
      <p:ext uri="{BB962C8B-B14F-4D97-AF65-F5344CB8AC3E}">
        <p14:creationId xmlns:p14="http://schemas.microsoft.com/office/powerpoint/2010/main" val="249251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Conten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6467" y="1593851"/>
            <a:ext cx="5324573" cy="46085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6350000" y="1593851"/>
            <a:ext cx="5325533" cy="25030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9"/>
          <p:cNvSpPr>
            <a:spLocks noGrp="1"/>
          </p:cNvSpPr>
          <p:nvPr>
            <p:ph sz="quarter" idx="14"/>
          </p:nvPr>
        </p:nvSpPr>
        <p:spPr>
          <a:xfrm>
            <a:off x="6350001" y="4345841"/>
            <a:ext cx="2483224" cy="18565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9"/>
          <p:cNvSpPr>
            <a:spLocks noGrp="1"/>
          </p:cNvSpPr>
          <p:nvPr>
            <p:ph sz="quarter" idx="15"/>
          </p:nvPr>
        </p:nvSpPr>
        <p:spPr>
          <a:xfrm>
            <a:off x="9192309" y="4345841"/>
            <a:ext cx="2483224" cy="18565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B1C92E5-4D85-AC4B-A42F-8999311B5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467" y="442733"/>
            <a:ext cx="7208166" cy="5978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FF4AF875-578A-0C47-BEC8-1B7C19A910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4439" y="868827"/>
            <a:ext cx="9099404" cy="59786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solidFill>
                  <a:srgbClr val="01D17C"/>
                </a:solidFill>
              </a:defRPr>
            </a:lvl1pPr>
          </a:lstStyle>
          <a:p>
            <a:pPr lvl="0"/>
            <a:r>
              <a:rPr lang="en-GB"/>
              <a:t>Green Subtitle</a:t>
            </a:r>
          </a:p>
        </p:txBody>
      </p:sp>
    </p:spTree>
    <p:extLst>
      <p:ext uri="{BB962C8B-B14F-4D97-AF65-F5344CB8AC3E}">
        <p14:creationId xmlns:p14="http://schemas.microsoft.com/office/powerpoint/2010/main" val="388182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arge image with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t" anchorCtr="1"/>
          <a:lstStyle/>
          <a:p>
            <a:r>
              <a:rPr lang="en-US"/>
              <a:t>Click to add a photo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80DB1A-8FBB-E342-9B46-85CDCD83F5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615" y="4228928"/>
            <a:ext cx="5513387" cy="2305050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172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llen its this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467" y="442733"/>
            <a:ext cx="7208166" cy="5978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7081A3-93A5-4FDA-8779-00BDD6BFD8B9}"/>
              </a:ext>
            </a:extLst>
          </p:cNvPr>
          <p:cNvSpPr/>
          <p:nvPr userDrawn="1"/>
        </p:nvSpPr>
        <p:spPr>
          <a:xfrm>
            <a:off x="516467" y="6244281"/>
            <a:ext cx="11214214" cy="101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6BAEC0-2800-4871-B73B-4C39815D96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4439" y="868827"/>
            <a:ext cx="9099404" cy="59786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solidFill>
                  <a:srgbClr val="01D17C"/>
                </a:solidFill>
              </a:defRPr>
            </a:lvl1pPr>
          </a:lstStyle>
          <a:p>
            <a:pPr lvl="0"/>
            <a:r>
              <a:rPr lang="en-GB"/>
              <a:t>Green Subtitle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E5616A1-1D15-174F-8F42-3020776CFB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6467" y="1593851"/>
            <a:ext cx="11159067" cy="468629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/>
            </a:lvl1pPr>
            <a:lvl2pPr marL="357188" indent="-357188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Font typeface="Calibri" panose="020F0502020204030204" pitchFamily="34" charset="0"/>
              <a:buChar char="→"/>
              <a:defRPr/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/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/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005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684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Large image with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t" anchorCtr="1"/>
          <a:lstStyle/>
          <a:p>
            <a:r>
              <a:rPr lang="en-US"/>
              <a:t>Click to add a photo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AF0121-CDFD-B245-8F0A-679BD389AD4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5073" y="4286615"/>
            <a:ext cx="5500687" cy="22637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19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6467" y="1593851"/>
            <a:ext cx="11159067" cy="4686299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/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/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/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/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64646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9BC60F-F4BF-4EE8-9F02-8A0093F1814F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srgbClr val="4365E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365E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74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B50AB11-9492-D84B-B97D-BD88EE8990C0}"/>
              </a:ext>
            </a:extLst>
          </p:cNvPr>
          <p:cNvSpPr/>
          <p:nvPr userDrawn="1"/>
        </p:nvSpPr>
        <p:spPr>
          <a:xfrm>
            <a:off x="471224" y="6386512"/>
            <a:ext cx="1017247" cy="328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EE73E8-550E-D545-A491-EC17BED67E4F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16468" y="6386512"/>
            <a:ext cx="2232403" cy="36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algn="l" defTabSz="457200" rtl="0" eaLnBrk="1" latinLnBrk="0" hangingPunct="1"/>
            <a:r>
              <a:rPr lang="en-GB" sz="1000" b="1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dundee.ac.uk</a:t>
            </a:r>
            <a:r>
              <a:rPr lang="en-GB" sz="10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/hic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6D36B8C-0BE3-BE44-A7C9-DA0A2C11DF7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6467" y="1593851"/>
            <a:ext cx="11159067" cy="4686299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/>
            </a:lvl1pPr>
            <a:lvl2pPr algn="l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/>
            </a:lvl2pPr>
            <a:lvl3pPr algn="l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/>
            </a:lvl3pPr>
            <a:lvl4pPr algn="l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/>
            </a:lvl4pPr>
            <a:lvl5pPr algn="l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979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6467" y="1593851"/>
            <a:ext cx="5324573" cy="46085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50960" y="1593851"/>
            <a:ext cx="5324573" cy="46085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378D2CF-B030-0440-9ECE-9F6B0CFE0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467" y="442733"/>
            <a:ext cx="7208166" cy="5978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154B437-1E20-7D42-90E9-11BB99FBD1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4439" y="868827"/>
            <a:ext cx="9099404" cy="59786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solidFill>
                  <a:srgbClr val="01D17C"/>
                </a:solidFill>
              </a:defRPr>
            </a:lvl1pPr>
          </a:lstStyle>
          <a:p>
            <a:pPr lvl="0"/>
            <a:r>
              <a:rPr lang="en-GB"/>
              <a:t>Green Subtitle</a:t>
            </a:r>
          </a:p>
        </p:txBody>
      </p:sp>
    </p:spTree>
    <p:extLst>
      <p:ext uri="{BB962C8B-B14F-4D97-AF65-F5344CB8AC3E}">
        <p14:creationId xmlns:p14="http://schemas.microsoft.com/office/powerpoint/2010/main" val="242618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C9AE2B-70BC-4BAC-B770-3EB8B0B29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N"/>
          </a:p>
        </p:txBody>
      </p:sp>
      <p:sp>
        <p:nvSpPr>
          <p:cNvPr id="5" name="Slide Number Placeholder 11">
            <a:extLst>
              <a:ext uri="{FF2B5EF4-FFF2-40B4-BE49-F238E27FC236}">
                <a16:creationId xmlns:a16="http://schemas.microsoft.com/office/drawing/2014/main" id="{BD16FDCB-44DF-4E9D-8DE7-537D359585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5847" y="6518589"/>
            <a:ext cx="323849" cy="18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| </a:t>
            </a:r>
            <a:fld id="{A134C65A-A9BE-9F48-B07C-F2CA02A2F7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577214"/>
      </p:ext>
    </p:extLst>
  </p:cSld>
  <p:clrMapOvr>
    <a:masterClrMapping/>
  </p:clrMapOvr>
  <p:hf hdr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Conten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6467" y="1593851"/>
            <a:ext cx="5324573" cy="46085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6350000" y="1593851"/>
            <a:ext cx="5325533" cy="25030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9"/>
          <p:cNvSpPr>
            <a:spLocks noGrp="1"/>
          </p:cNvSpPr>
          <p:nvPr>
            <p:ph sz="quarter" idx="14"/>
          </p:nvPr>
        </p:nvSpPr>
        <p:spPr>
          <a:xfrm>
            <a:off x="6350001" y="4345841"/>
            <a:ext cx="2483224" cy="18565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9"/>
          <p:cNvSpPr>
            <a:spLocks noGrp="1"/>
          </p:cNvSpPr>
          <p:nvPr>
            <p:ph sz="quarter" idx="15"/>
          </p:nvPr>
        </p:nvSpPr>
        <p:spPr>
          <a:xfrm>
            <a:off x="9192309" y="4345841"/>
            <a:ext cx="2483224" cy="18565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B1C92E5-4D85-AC4B-A42F-8999311B5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467" y="442733"/>
            <a:ext cx="7208166" cy="5978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FF4AF875-578A-0C47-BEC8-1B7C19A910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4439" y="868827"/>
            <a:ext cx="9099404" cy="59786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solidFill>
                  <a:srgbClr val="01D17C"/>
                </a:solidFill>
              </a:defRPr>
            </a:lvl1pPr>
          </a:lstStyle>
          <a:p>
            <a:pPr lvl="0"/>
            <a:r>
              <a:rPr lang="en-GB"/>
              <a:t>Green Subtitle</a:t>
            </a:r>
          </a:p>
        </p:txBody>
      </p:sp>
    </p:spTree>
    <p:extLst>
      <p:ext uri="{BB962C8B-B14F-4D97-AF65-F5344CB8AC3E}">
        <p14:creationId xmlns:p14="http://schemas.microsoft.com/office/powerpoint/2010/main" val="335772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llen its this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467" y="442733"/>
            <a:ext cx="7208166" cy="5978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7081A3-93A5-4FDA-8779-00BDD6BFD8B9}"/>
              </a:ext>
            </a:extLst>
          </p:cNvPr>
          <p:cNvSpPr/>
          <p:nvPr userDrawn="1"/>
        </p:nvSpPr>
        <p:spPr>
          <a:xfrm>
            <a:off x="516467" y="6244281"/>
            <a:ext cx="11214214" cy="101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6BAEC0-2800-4871-B73B-4C39815D96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4439" y="868827"/>
            <a:ext cx="9099404" cy="59786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solidFill>
                  <a:srgbClr val="01D17C"/>
                </a:solidFill>
              </a:defRPr>
            </a:lvl1pPr>
          </a:lstStyle>
          <a:p>
            <a:pPr lvl="0"/>
            <a:r>
              <a:rPr lang="en-GB"/>
              <a:t>Green Subtitle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E5616A1-1D15-174F-8F42-3020776CFB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6467" y="1593851"/>
            <a:ext cx="11159067" cy="468629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/>
            </a:lvl1pPr>
            <a:lvl2pPr marL="357188" indent="-357188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Font typeface="Calibri" panose="020F0502020204030204" pitchFamily="34" charset="0"/>
              <a:buChar char="→"/>
              <a:defRPr/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/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/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200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71224" y="6386512"/>
            <a:ext cx="1017247" cy="328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extBox 12"/>
          <p:cNvSpPr txBox="1">
            <a:spLocks noChangeAspect="1"/>
          </p:cNvSpPr>
          <p:nvPr userDrawn="1"/>
        </p:nvSpPr>
        <p:spPr>
          <a:xfrm>
            <a:off x="516468" y="6386512"/>
            <a:ext cx="2232403" cy="36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algn="l" defTabSz="457200" rtl="0" eaLnBrk="1" latinLnBrk="0" hangingPunct="1"/>
            <a:r>
              <a:rPr lang="en-GB" sz="1000" b="1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dundee.ac.uk</a:t>
            </a:r>
            <a:r>
              <a:rPr lang="en-GB" sz="10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/hic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516467" y="1593851"/>
            <a:ext cx="11159067" cy="4686299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/>
            </a:lvl1pPr>
            <a:lvl2pPr algn="l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/>
            </a:lvl2pPr>
            <a:lvl3pPr algn="l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/>
            </a:lvl3pPr>
            <a:lvl4pPr algn="l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/>
            </a:lvl4pPr>
            <a:lvl5pPr algn="l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84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6467" y="1593851"/>
            <a:ext cx="5324573" cy="46085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50960" y="1593851"/>
            <a:ext cx="5324573" cy="46085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16467" y="442733"/>
            <a:ext cx="7208166" cy="5978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14439" y="868827"/>
            <a:ext cx="9099404" cy="59786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solidFill>
                  <a:srgbClr val="01D17C"/>
                </a:solidFill>
              </a:defRPr>
            </a:lvl1pPr>
          </a:lstStyle>
          <a:p>
            <a:pPr lvl="0"/>
            <a:r>
              <a:rPr lang="en-GB"/>
              <a:t>Green Subtitle</a:t>
            </a:r>
          </a:p>
        </p:txBody>
      </p:sp>
    </p:spTree>
    <p:extLst>
      <p:ext uri="{BB962C8B-B14F-4D97-AF65-F5344CB8AC3E}">
        <p14:creationId xmlns:p14="http://schemas.microsoft.com/office/powerpoint/2010/main" val="63561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Conten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6467" y="1593851"/>
            <a:ext cx="5324573" cy="46085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6350000" y="1593851"/>
            <a:ext cx="5325533" cy="25030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9"/>
          <p:cNvSpPr>
            <a:spLocks noGrp="1"/>
          </p:cNvSpPr>
          <p:nvPr>
            <p:ph sz="quarter" idx="14"/>
          </p:nvPr>
        </p:nvSpPr>
        <p:spPr>
          <a:xfrm>
            <a:off x="6350001" y="4345841"/>
            <a:ext cx="2483224" cy="18565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9"/>
          <p:cNvSpPr>
            <a:spLocks noGrp="1"/>
          </p:cNvSpPr>
          <p:nvPr>
            <p:ph sz="quarter" idx="15"/>
          </p:nvPr>
        </p:nvSpPr>
        <p:spPr>
          <a:xfrm>
            <a:off x="9192309" y="4345841"/>
            <a:ext cx="2483224" cy="18565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16467" y="442733"/>
            <a:ext cx="7208166" cy="5978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14439" y="868827"/>
            <a:ext cx="9099404" cy="59786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solidFill>
                  <a:srgbClr val="01D17C"/>
                </a:solidFill>
              </a:defRPr>
            </a:lvl1pPr>
          </a:lstStyle>
          <a:p>
            <a:pPr lvl="0"/>
            <a:r>
              <a:rPr lang="en-GB"/>
              <a:t>Green Subtitle</a:t>
            </a:r>
          </a:p>
        </p:txBody>
      </p:sp>
    </p:spTree>
    <p:extLst>
      <p:ext uri="{BB962C8B-B14F-4D97-AF65-F5344CB8AC3E}">
        <p14:creationId xmlns:p14="http://schemas.microsoft.com/office/powerpoint/2010/main" val="84035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llen its this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87081A3-93A5-4FDA-8779-00BDD6BFD8B9}"/>
              </a:ext>
            </a:extLst>
          </p:cNvPr>
          <p:cNvSpPr/>
          <p:nvPr userDrawn="1"/>
        </p:nvSpPr>
        <p:spPr>
          <a:xfrm>
            <a:off x="516467" y="6244281"/>
            <a:ext cx="11214214" cy="101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6BAEC0-2800-4871-B73B-4C39815D96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9753" y="868827"/>
            <a:ext cx="10529485" cy="59786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solidFill>
                  <a:srgbClr val="01D17C"/>
                </a:solidFill>
              </a:defRPr>
            </a:lvl1pPr>
          </a:lstStyle>
          <a:p>
            <a:pPr lvl="0"/>
            <a:r>
              <a:rPr lang="en-GB"/>
              <a:t>Green Subtitle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106DFCF-8C48-7A4B-B69E-C54FDCE3264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79450" y="1750742"/>
            <a:ext cx="10529888" cy="4015058"/>
          </a:xfrm>
          <a:prstGeom prst="rect">
            <a:avLst/>
          </a:prstGeom>
        </p:spPr>
        <p:txBody>
          <a:bodyPr/>
          <a:lstStyle>
            <a:lvl2pPr>
              <a:defRPr/>
            </a:lvl2pPr>
          </a:lstStyle>
          <a:p>
            <a:pPr lvl="1">
              <a:buClr>
                <a:srgbClr val="3DB28C"/>
              </a:buClr>
            </a:pPr>
            <a:r>
              <a:rPr lang="en-US" sz="1800"/>
              <a:t>Insert your own text here</a:t>
            </a:r>
          </a:p>
          <a:p>
            <a:pPr lvl="4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A7413F-B63E-0A40-9ADA-81F307C83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467" y="488761"/>
            <a:ext cx="10515600" cy="5148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25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Large image with text box split (R/L)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6799561" y="0"/>
            <a:ext cx="5392438" cy="6858000"/>
          </a:xfrm>
          <a:prstGeom prst="rect">
            <a:avLst/>
          </a:prstGeom>
        </p:spPr>
        <p:txBody>
          <a:bodyPr anchor="t" anchorCtr="1"/>
          <a:lstStyle/>
          <a:p>
            <a:r>
              <a:rPr lang="en-US"/>
              <a:t>Click to add a photo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-1" y="0"/>
            <a:ext cx="679956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8A5743E9-B885-8E4B-9016-9F03E8CE2A9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55210" y="5914268"/>
            <a:ext cx="435624" cy="607913"/>
          </a:xfrm>
          <a:custGeom>
            <a:avLst/>
            <a:gdLst>
              <a:gd name="T0" fmla="*/ 250 w 340"/>
              <a:gd name="T1" fmla="*/ 401 h 462"/>
              <a:gd name="T2" fmla="*/ 91 w 340"/>
              <a:gd name="T3" fmla="*/ 402 h 462"/>
              <a:gd name="T4" fmla="*/ 170 w 340"/>
              <a:gd name="T5" fmla="*/ 294 h 462"/>
              <a:gd name="T6" fmla="*/ 332 w 340"/>
              <a:gd name="T7" fmla="*/ 170 h 462"/>
              <a:gd name="T8" fmla="*/ 276 w 340"/>
              <a:gd name="T9" fmla="*/ 375 h 462"/>
              <a:gd name="T10" fmla="*/ 23 w 340"/>
              <a:gd name="T11" fmla="*/ 59 h 462"/>
              <a:gd name="T12" fmla="*/ 45 w 340"/>
              <a:gd name="T13" fmla="*/ 79 h 462"/>
              <a:gd name="T14" fmla="*/ 73 w 340"/>
              <a:gd name="T15" fmla="*/ 88 h 462"/>
              <a:gd name="T16" fmla="*/ 56 w 340"/>
              <a:gd name="T17" fmla="*/ 102 h 462"/>
              <a:gd name="T18" fmla="*/ 56 w 340"/>
              <a:gd name="T19" fmla="*/ 118 h 462"/>
              <a:gd name="T20" fmla="*/ 55 w 340"/>
              <a:gd name="T21" fmla="*/ 117 h 462"/>
              <a:gd name="T22" fmla="*/ 23 w 340"/>
              <a:gd name="T23" fmla="*/ 59 h 462"/>
              <a:gd name="T24" fmla="*/ 94 w 340"/>
              <a:gd name="T25" fmla="*/ 61 h 462"/>
              <a:gd name="T26" fmla="*/ 93 w 340"/>
              <a:gd name="T27" fmla="*/ 44 h 462"/>
              <a:gd name="T28" fmla="*/ 105 w 340"/>
              <a:gd name="T29" fmla="*/ 44 h 462"/>
              <a:gd name="T30" fmla="*/ 122 w 340"/>
              <a:gd name="T31" fmla="*/ 54 h 462"/>
              <a:gd name="T32" fmla="*/ 128 w 340"/>
              <a:gd name="T33" fmla="*/ 64 h 462"/>
              <a:gd name="T34" fmla="*/ 112 w 340"/>
              <a:gd name="T35" fmla="*/ 72 h 462"/>
              <a:gd name="T36" fmla="*/ 115 w 340"/>
              <a:gd name="T37" fmla="*/ 94 h 462"/>
              <a:gd name="T38" fmla="*/ 103 w 340"/>
              <a:gd name="T39" fmla="*/ 94 h 462"/>
              <a:gd name="T40" fmla="*/ 85 w 340"/>
              <a:gd name="T41" fmla="*/ 79 h 462"/>
              <a:gd name="T42" fmla="*/ 78 w 340"/>
              <a:gd name="T43" fmla="*/ 69 h 462"/>
              <a:gd name="T44" fmla="*/ 153 w 340"/>
              <a:gd name="T45" fmla="*/ 49 h 462"/>
              <a:gd name="T46" fmla="*/ 160 w 340"/>
              <a:gd name="T47" fmla="*/ 48 h 462"/>
              <a:gd name="T48" fmla="*/ 157 w 340"/>
              <a:gd name="T49" fmla="*/ 39 h 462"/>
              <a:gd name="T50" fmla="*/ 171 w 340"/>
              <a:gd name="T51" fmla="*/ 20 h 462"/>
              <a:gd name="T52" fmla="*/ 180 w 340"/>
              <a:gd name="T53" fmla="*/ 48 h 462"/>
              <a:gd name="T54" fmla="*/ 200 w 340"/>
              <a:gd name="T55" fmla="*/ 70 h 462"/>
              <a:gd name="T56" fmla="*/ 178 w 340"/>
              <a:gd name="T57" fmla="*/ 74 h 462"/>
              <a:gd name="T58" fmla="*/ 170 w 340"/>
              <a:gd name="T59" fmla="*/ 87 h 462"/>
              <a:gd name="T60" fmla="*/ 162 w 340"/>
              <a:gd name="T61" fmla="*/ 74 h 462"/>
              <a:gd name="T62" fmla="*/ 140 w 340"/>
              <a:gd name="T63" fmla="*/ 70 h 462"/>
              <a:gd name="T64" fmla="*/ 212 w 340"/>
              <a:gd name="T65" fmla="*/ 64 h 462"/>
              <a:gd name="T66" fmla="*/ 218 w 340"/>
              <a:gd name="T67" fmla="*/ 54 h 462"/>
              <a:gd name="T68" fmla="*/ 235 w 340"/>
              <a:gd name="T69" fmla="*/ 44 h 462"/>
              <a:gd name="T70" fmla="*/ 247 w 340"/>
              <a:gd name="T71" fmla="*/ 44 h 462"/>
              <a:gd name="T72" fmla="*/ 246 w 340"/>
              <a:gd name="T73" fmla="*/ 61 h 462"/>
              <a:gd name="T74" fmla="*/ 262 w 340"/>
              <a:gd name="T75" fmla="*/ 69 h 462"/>
              <a:gd name="T76" fmla="*/ 256 w 340"/>
              <a:gd name="T77" fmla="*/ 79 h 462"/>
              <a:gd name="T78" fmla="*/ 237 w 340"/>
              <a:gd name="T79" fmla="*/ 94 h 462"/>
              <a:gd name="T80" fmla="*/ 225 w 340"/>
              <a:gd name="T81" fmla="*/ 94 h 462"/>
              <a:gd name="T82" fmla="*/ 228 w 340"/>
              <a:gd name="T83" fmla="*/ 72 h 462"/>
              <a:gd name="T84" fmla="*/ 212 w 340"/>
              <a:gd name="T85" fmla="*/ 64 h 462"/>
              <a:gd name="T86" fmla="*/ 267 w 340"/>
              <a:gd name="T87" fmla="*/ 148 h 462"/>
              <a:gd name="T88" fmla="*/ 73 w 340"/>
              <a:gd name="T89" fmla="*/ 148 h 462"/>
              <a:gd name="T90" fmla="*/ 170 w 340"/>
              <a:gd name="T91" fmla="*/ 98 h 462"/>
              <a:gd name="T92" fmla="*/ 267 w 340"/>
              <a:gd name="T93" fmla="*/ 88 h 462"/>
              <a:gd name="T94" fmla="*/ 296 w 340"/>
              <a:gd name="T95" fmla="*/ 79 h 462"/>
              <a:gd name="T96" fmla="*/ 318 w 340"/>
              <a:gd name="T97" fmla="*/ 59 h 462"/>
              <a:gd name="T98" fmla="*/ 318 w 340"/>
              <a:gd name="T99" fmla="*/ 60 h 462"/>
              <a:gd name="T100" fmla="*/ 284 w 340"/>
              <a:gd name="T101" fmla="*/ 118 h 462"/>
              <a:gd name="T102" fmla="*/ 281 w 340"/>
              <a:gd name="T103" fmla="*/ 105 h 462"/>
              <a:gd name="T104" fmla="*/ 267 w 340"/>
              <a:gd name="T105" fmla="*/ 89 h 462"/>
              <a:gd name="T106" fmla="*/ 0 w 340"/>
              <a:gd name="T107" fmla="*/ 0 h 462"/>
              <a:gd name="T108" fmla="*/ 170 w 340"/>
              <a:gd name="T109" fmla="*/ 462 h 462"/>
              <a:gd name="T110" fmla="*/ 340 w 340"/>
              <a:gd name="T111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40" h="462">
                <a:moveTo>
                  <a:pt x="276" y="375"/>
                </a:moveTo>
                <a:cubicBezTo>
                  <a:pt x="268" y="384"/>
                  <a:pt x="259" y="393"/>
                  <a:pt x="250" y="401"/>
                </a:cubicBezTo>
                <a:cubicBezTo>
                  <a:pt x="215" y="432"/>
                  <a:pt x="180" y="448"/>
                  <a:pt x="170" y="453"/>
                </a:cubicBezTo>
                <a:cubicBezTo>
                  <a:pt x="160" y="448"/>
                  <a:pt x="125" y="432"/>
                  <a:pt x="91" y="402"/>
                </a:cubicBezTo>
                <a:cubicBezTo>
                  <a:pt x="81" y="393"/>
                  <a:pt x="73" y="384"/>
                  <a:pt x="65" y="375"/>
                </a:cubicBezTo>
                <a:cubicBezTo>
                  <a:pt x="170" y="294"/>
                  <a:pt x="170" y="294"/>
                  <a:pt x="170" y="294"/>
                </a:cubicBezTo>
                <a:cubicBezTo>
                  <a:pt x="9" y="170"/>
                  <a:pt x="9" y="170"/>
                  <a:pt x="9" y="170"/>
                </a:cubicBezTo>
                <a:cubicBezTo>
                  <a:pt x="332" y="170"/>
                  <a:pt x="332" y="170"/>
                  <a:pt x="332" y="170"/>
                </a:cubicBezTo>
                <a:cubicBezTo>
                  <a:pt x="170" y="294"/>
                  <a:pt x="170" y="294"/>
                  <a:pt x="170" y="294"/>
                </a:cubicBezTo>
                <a:lnTo>
                  <a:pt x="276" y="375"/>
                </a:lnTo>
                <a:close/>
                <a:moveTo>
                  <a:pt x="23" y="59"/>
                </a:moveTo>
                <a:cubicBezTo>
                  <a:pt x="23" y="59"/>
                  <a:pt x="23" y="59"/>
                  <a:pt x="23" y="59"/>
                </a:cubicBezTo>
                <a:cubicBezTo>
                  <a:pt x="38" y="60"/>
                  <a:pt x="43" y="69"/>
                  <a:pt x="43" y="70"/>
                </a:cubicBezTo>
                <a:cubicBezTo>
                  <a:pt x="45" y="72"/>
                  <a:pt x="45" y="76"/>
                  <a:pt x="45" y="79"/>
                </a:cubicBezTo>
                <a:cubicBezTo>
                  <a:pt x="47" y="77"/>
                  <a:pt x="49" y="76"/>
                  <a:pt x="52" y="76"/>
                </a:cubicBezTo>
                <a:cubicBezTo>
                  <a:pt x="61" y="74"/>
                  <a:pt x="69" y="81"/>
                  <a:pt x="73" y="88"/>
                </a:cubicBezTo>
                <a:cubicBezTo>
                  <a:pt x="73" y="89"/>
                  <a:pt x="73" y="89"/>
                  <a:pt x="73" y="89"/>
                </a:cubicBezTo>
                <a:cubicBezTo>
                  <a:pt x="67" y="99"/>
                  <a:pt x="60" y="101"/>
                  <a:pt x="56" y="102"/>
                </a:cubicBezTo>
                <a:cubicBezTo>
                  <a:pt x="57" y="103"/>
                  <a:pt x="58" y="104"/>
                  <a:pt x="59" y="105"/>
                </a:cubicBezTo>
                <a:cubicBezTo>
                  <a:pt x="62" y="109"/>
                  <a:pt x="60" y="115"/>
                  <a:pt x="56" y="118"/>
                </a:cubicBezTo>
                <a:cubicBezTo>
                  <a:pt x="56" y="118"/>
                  <a:pt x="56" y="118"/>
                  <a:pt x="56" y="118"/>
                </a:cubicBezTo>
                <a:cubicBezTo>
                  <a:pt x="56" y="118"/>
                  <a:pt x="56" y="118"/>
                  <a:pt x="55" y="117"/>
                </a:cubicBezTo>
                <a:cubicBezTo>
                  <a:pt x="22" y="60"/>
                  <a:pt x="22" y="60"/>
                  <a:pt x="22" y="60"/>
                </a:cubicBezTo>
                <a:cubicBezTo>
                  <a:pt x="22" y="60"/>
                  <a:pt x="22" y="59"/>
                  <a:pt x="23" y="59"/>
                </a:cubicBezTo>
                <a:moveTo>
                  <a:pt x="81" y="65"/>
                </a:moveTo>
                <a:cubicBezTo>
                  <a:pt x="94" y="61"/>
                  <a:pt x="94" y="61"/>
                  <a:pt x="94" y="61"/>
                </a:cubicBezTo>
                <a:cubicBezTo>
                  <a:pt x="91" y="48"/>
                  <a:pt x="91" y="48"/>
                  <a:pt x="91" y="48"/>
                </a:cubicBezTo>
                <a:cubicBezTo>
                  <a:pt x="90" y="46"/>
                  <a:pt x="91" y="44"/>
                  <a:pt x="93" y="44"/>
                </a:cubicBezTo>
                <a:cubicBezTo>
                  <a:pt x="101" y="41"/>
                  <a:pt x="101" y="41"/>
                  <a:pt x="101" y="41"/>
                </a:cubicBezTo>
                <a:cubicBezTo>
                  <a:pt x="103" y="41"/>
                  <a:pt x="105" y="42"/>
                  <a:pt x="105" y="44"/>
                </a:cubicBezTo>
                <a:cubicBezTo>
                  <a:pt x="109" y="57"/>
                  <a:pt x="109" y="57"/>
                  <a:pt x="109" y="57"/>
                </a:cubicBezTo>
                <a:cubicBezTo>
                  <a:pt x="122" y="54"/>
                  <a:pt x="122" y="54"/>
                  <a:pt x="122" y="54"/>
                </a:cubicBezTo>
                <a:cubicBezTo>
                  <a:pt x="124" y="53"/>
                  <a:pt x="126" y="54"/>
                  <a:pt x="126" y="56"/>
                </a:cubicBezTo>
                <a:cubicBezTo>
                  <a:pt x="128" y="64"/>
                  <a:pt x="128" y="64"/>
                  <a:pt x="128" y="64"/>
                </a:cubicBezTo>
                <a:cubicBezTo>
                  <a:pt x="129" y="66"/>
                  <a:pt x="128" y="68"/>
                  <a:pt x="126" y="68"/>
                </a:cubicBezTo>
                <a:cubicBezTo>
                  <a:pt x="112" y="72"/>
                  <a:pt x="112" y="72"/>
                  <a:pt x="112" y="72"/>
                </a:cubicBezTo>
                <a:cubicBezTo>
                  <a:pt x="117" y="90"/>
                  <a:pt x="117" y="90"/>
                  <a:pt x="117" y="90"/>
                </a:cubicBezTo>
                <a:cubicBezTo>
                  <a:pt x="118" y="91"/>
                  <a:pt x="117" y="93"/>
                  <a:pt x="115" y="94"/>
                </a:cubicBezTo>
                <a:cubicBezTo>
                  <a:pt x="107" y="96"/>
                  <a:pt x="107" y="96"/>
                  <a:pt x="107" y="96"/>
                </a:cubicBezTo>
                <a:cubicBezTo>
                  <a:pt x="105" y="96"/>
                  <a:pt x="103" y="95"/>
                  <a:pt x="103" y="94"/>
                </a:cubicBezTo>
                <a:cubicBezTo>
                  <a:pt x="98" y="76"/>
                  <a:pt x="98" y="76"/>
                  <a:pt x="98" y="76"/>
                </a:cubicBezTo>
                <a:cubicBezTo>
                  <a:pt x="85" y="79"/>
                  <a:pt x="85" y="79"/>
                  <a:pt x="85" y="79"/>
                </a:cubicBezTo>
                <a:cubicBezTo>
                  <a:pt x="83" y="80"/>
                  <a:pt x="81" y="79"/>
                  <a:pt x="81" y="77"/>
                </a:cubicBezTo>
                <a:cubicBezTo>
                  <a:pt x="78" y="69"/>
                  <a:pt x="78" y="69"/>
                  <a:pt x="78" y="69"/>
                </a:cubicBezTo>
                <a:cubicBezTo>
                  <a:pt x="78" y="67"/>
                  <a:pt x="79" y="65"/>
                  <a:pt x="81" y="65"/>
                </a:cubicBezTo>
                <a:moveTo>
                  <a:pt x="153" y="49"/>
                </a:moveTo>
                <a:cubicBezTo>
                  <a:pt x="155" y="48"/>
                  <a:pt x="158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58" y="46"/>
                  <a:pt x="157" y="42"/>
                  <a:pt x="157" y="39"/>
                </a:cubicBezTo>
                <a:cubicBezTo>
                  <a:pt x="157" y="39"/>
                  <a:pt x="156" y="28"/>
                  <a:pt x="170" y="20"/>
                </a:cubicBezTo>
                <a:cubicBezTo>
                  <a:pt x="170" y="19"/>
                  <a:pt x="170" y="19"/>
                  <a:pt x="171" y="20"/>
                </a:cubicBezTo>
                <a:cubicBezTo>
                  <a:pt x="184" y="28"/>
                  <a:pt x="184" y="39"/>
                  <a:pt x="184" y="39"/>
                </a:cubicBezTo>
                <a:cubicBezTo>
                  <a:pt x="184" y="42"/>
                  <a:pt x="182" y="46"/>
                  <a:pt x="180" y="48"/>
                </a:cubicBezTo>
                <a:cubicBezTo>
                  <a:pt x="182" y="48"/>
                  <a:pt x="185" y="48"/>
                  <a:pt x="188" y="49"/>
                </a:cubicBezTo>
                <a:cubicBezTo>
                  <a:pt x="196" y="52"/>
                  <a:pt x="200" y="62"/>
                  <a:pt x="200" y="70"/>
                </a:cubicBezTo>
                <a:cubicBezTo>
                  <a:pt x="200" y="71"/>
                  <a:pt x="200" y="71"/>
                  <a:pt x="200" y="71"/>
                </a:cubicBezTo>
                <a:cubicBezTo>
                  <a:pt x="189" y="77"/>
                  <a:pt x="182" y="75"/>
                  <a:pt x="178" y="74"/>
                </a:cubicBezTo>
                <a:cubicBezTo>
                  <a:pt x="179" y="75"/>
                  <a:pt x="179" y="76"/>
                  <a:pt x="179" y="78"/>
                </a:cubicBezTo>
                <a:cubicBezTo>
                  <a:pt x="179" y="83"/>
                  <a:pt x="175" y="87"/>
                  <a:pt x="170" y="87"/>
                </a:cubicBezTo>
                <a:cubicBezTo>
                  <a:pt x="165" y="87"/>
                  <a:pt x="161" y="83"/>
                  <a:pt x="161" y="78"/>
                </a:cubicBezTo>
                <a:cubicBezTo>
                  <a:pt x="161" y="76"/>
                  <a:pt x="161" y="75"/>
                  <a:pt x="162" y="74"/>
                </a:cubicBezTo>
                <a:cubicBezTo>
                  <a:pt x="159" y="75"/>
                  <a:pt x="151" y="77"/>
                  <a:pt x="141" y="71"/>
                </a:cubicBezTo>
                <a:cubicBezTo>
                  <a:pt x="140" y="71"/>
                  <a:pt x="140" y="71"/>
                  <a:pt x="140" y="70"/>
                </a:cubicBezTo>
                <a:cubicBezTo>
                  <a:pt x="140" y="62"/>
                  <a:pt x="144" y="52"/>
                  <a:pt x="153" y="49"/>
                </a:cubicBezTo>
                <a:moveTo>
                  <a:pt x="212" y="64"/>
                </a:moveTo>
                <a:cubicBezTo>
                  <a:pt x="214" y="56"/>
                  <a:pt x="214" y="56"/>
                  <a:pt x="214" y="56"/>
                </a:cubicBezTo>
                <a:cubicBezTo>
                  <a:pt x="215" y="54"/>
                  <a:pt x="217" y="53"/>
                  <a:pt x="218" y="54"/>
                </a:cubicBezTo>
                <a:cubicBezTo>
                  <a:pt x="232" y="57"/>
                  <a:pt x="232" y="57"/>
                  <a:pt x="232" y="57"/>
                </a:cubicBezTo>
                <a:cubicBezTo>
                  <a:pt x="235" y="44"/>
                  <a:pt x="235" y="44"/>
                  <a:pt x="235" y="44"/>
                </a:cubicBezTo>
                <a:cubicBezTo>
                  <a:pt x="236" y="42"/>
                  <a:pt x="238" y="41"/>
                  <a:pt x="239" y="41"/>
                </a:cubicBezTo>
                <a:cubicBezTo>
                  <a:pt x="247" y="44"/>
                  <a:pt x="247" y="44"/>
                  <a:pt x="247" y="44"/>
                </a:cubicBezTo>
                <a:cubicBezTo>
                  <a:pt x="249" y="44"/>
                  <a:pt x="250" y="46"/>
                  <a:pt x="250" y="48"/>
                </a:cubicBezTo>
                <a:cubicBezTo>
                  <a:pt x="246" y="61"/>
                  <a:pt x="246" y="61"/>
                  <a:pt x="246" y="61"/>
                </a:cubicBezTo>
                <a:cubicBezTo>
                  <a:pt x="260" y="65"/>
                  <a:pt x="260" y="65"/>
                  <a:pt x="260" y="65"/>
                </a:cubicBezTo>
                <a:cubicBezTo>
                  <a:pt x="261" y="65"/>
                  <a:pt x="262" y="67"/>
                  <a:pt x="262" y="69"/>
                </a:cubicBezTo>
                <a:cubicBezTo>
                  <a:pt x="260" y="77"/>
                  <a:pt x="260" y="77"/>
                  <a:pt x="260" y="77"/>
                </a:cubicBezTo>
                <a:cubicBezTo>
                  <a:pt x="259" y="79"/>
                  <a:pt x="257" y="80"/>
                  <a:pt x="256" y="79"/>
                </a:cubicBezTo>
                <a:cubicBezTo>
                  <a:pt x="242" y="76"/>
                  <a:pt x="242" y="76"/>
                  <a:pt x="242" y="76"/>
                </a:cubicBezTo>
                <a:cubicBezTo>
                  <a:pt x="237" y="94"/>
                  <a:pt x="237" y="94"/>
                  <a:pt x="237" y="94"/>
                </a:cubicBezTo>
                <a:cubicBezTo>
                  <a:pt x="237" y="95"/>
                  <a:pt x="235" y="96"/>
                  <a:pt x="233" y="96"/>
                </a:cubicBezTo>
                <a:cubicBezTo>
                  <a:pt x="225" y="94"/>
                  <a:pt x="225" y="94"/>
                  <a:pt x="225" y="94"/>
                </a:cubicBezTo>
                <a:cubicBezTo>
                  <a:pt x="224" y="93"/>
                  <a:pt x="223" y="91"/>
                  <a:pt x="223" y="90"/>
                </a:cubicBezTo>
                <a:cubicBezTo>
                  <a:pt x="228" y="72"/>
                  <a:pt x="228" y="72"/>
                  <a:pt x="228" y="72"/>
                </a:cubicBezTo>
                <a:cubicBezTo>
                  <a:pt x="215" y="68"/>
                  <a:pt x="215" y="68"/>
                  <a:pt x="215" y="68"/>
                </a:cubicBezTo>
                <a:cubicBezTo>
                  <a:pt x="213" y="68"/>
                  <a:pt x="212" y="66"/>
                  <a:pt x="212" y="64"/>
                </a:cubicBezTo>
                <a:moveTo>
                  <a:pt x="279" y="127"/>
                </a:moveTo>
                <a:cubicBezTo>
                  <a:pt x="267" y="148"/>
                  <a:pt x="267" y="148"/>
                  <a:pt x="267" y="148"/>
                </a:cubicBezTo>
                <a:cubicBezTo>
                  <a:pt x="238" y="131"/>
                  <a:pt x="204" y="122"/>
                  <a:pt x="170" y="122"/>
                </a:cubicBezTo>
                <a:cubicBezTo>
                  <a:pt x="136" y="122"/>
                  <a:pt x="102" y="131"/>
                  <a:pt x="73" y="148"/>
                </a:cubicBezTo>
                <a:cubicBezTo>
                  <a:pt x="61" y="127"/>
                  <a:pt x="61" y="127"/>
                  <a:pt x="61" y="127"/>
                </a:cubicBezTo>
                <a:cubicBezTo>
                  <a:pt x="94" y="108"/>
                  <a:pt x="132" y="98"/>
                  <a:pt x="170" y="98"/>
                </a:cubicBezTo>
                <a:cubicBezTo>
                  <a:pt x="209" y="98"/>
                  <a:pt x="246" y="108"/>
                  <a:pt x="279" y="127"/>
                </a:cubicBezTo>
                <a:moveTo>
                  <a:pt x="267" y="88"/>
                </a:moveTo>
                <a:cubicBezTo>
                  <a:pt x="271" y="81"/>
                  <a:pt x="280" y="74"/>
                  <a:pt x="289" y="76"/>
                </a:cubicBezTo>
                <a:cubicBezTo>
                  <a:pt x="291" y="76"/>
                  <a:pt x="294" y="77"/>
                  <a:pt x="296" y="79"/>
                </a:cubicBezTo>
                <a:cubicBezTo>
                  <a:pt x="295" y="76"/>
                  <a:pt x="295" y="72"/>
                  <a:pt x="297" y="70"/>
                </a:cubicBezTo>
                <a:cubicBezTo>
                  <a:pt x="297" y="69"/>
                  <a:pt x="302" y="60"/>
                  <a:pt x="318" y="59"/>
                </a:cubicBezTo>
                <a:cubicBezTo>
                  <a:pt x="318" y="59"/>
                  <a:pt x="318" y="59"/>
                  <a:pt x="318" y="59"/>
                </a:cubicBezTo>
                <a:cubicBezTo>
                  <a:pt x="318" y="59"/>
                  <a:pt x="318" y="60"/>
                  <a:pt x="318" y="60"/>
                </a:cubicBezTo>
                <a:cubicBezTo>
                  <a:pt x="285" y="117"/>
                  <a:pt x="285" y="117"/>
                  <a:pt x="285" y="117"/>
                </a:cubicBezTo>
                <a:cubicBezTo>
                  <a:pt x="285" y="118"/>
                  <a:pt x="284" y="118"/>
                  <a:pt x="284" y="118"/>
                </a:cubicBezTo>
                <a:cubicBezTo>
                  <a:pt x="284" y="118"/>
                  <a:pt x="284" y="118"/>
                  <a:pt x="284" y="118"/>
                </a:cubicBezTo>
                <a:cubicBezTo>
                  <a:pt x="280" y="115"/>
                  <a:pt x="279" y="109"/>
                  <a:pt x="281" y="105"/>
                </a:cubicBezTo>
                <a:cubicBezTo>
                  <a:pt x="282" y="104"/>
                  <a:pt x="283" y="103"/>
                  <a:pt x="284" y="102"/>
                </a:cubicBezTo>
                <a:cubicBezTo>
                  <a:pt x="281" y="101"/>
                  <a:pt x="273" y="99"/>
                  <a:pt x="267" y="89"/>
                </a:cubicBezTo>
                <a:cubicBezTo>
                  <a:pt x="267" y="89"/>
                  <a:pt x="267" y="89"/>
                  <a:pt x="267" y="88"/>
                </a:cubicBezTo>
                <a:moveTo>
                  <a:pt x="0" y="0"/>
                </a:moveTo>
                <a:cubicBezTo>
                  <a:pt x="0" y="0"/>
                  <a:pt x="0" y="53"/>
                  <a:pt x="0" y="224"/>
                </a:cubicBezTo>
                <a:cubicBezTo>
                  <a:pt x="0" y="398"/>
                  <a:pt x="170" y="462"/>
                  <a:pt x="170" y="462"/>
                </a:cubicBezTo>
                <a:cubicBezTo>
                  <a:pt x="170" y="462"/>
                  <a:pt x="340" y="398"/>
                  <a:pt x="340" y="224"/>
                </a:cubicBezTo>
                <a:cubicBezTo>
                  <a:pt x="340" y="53"/>
                  <a:pt x="340" y="0"/>
                  <a:pt x="34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4365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6464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52AEDA-9E42-1E44-B08F-43F0D19D35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06" y="5914268"/>
            <a:ext cx="1305274" cy="497048"/>
          </a:xfrm>
          <a:prstGeom prst="rect">
            <a:avLst/>
          </a:prstGeom>
        </p:spPr>
      </p:pic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FA3BB7A6-26E9-4545-93A9-F69BAFD42C2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65746" y="2030853"/>
            <a:ext cx="5430254" cy="35475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4A04FA06-D8F9-FB43-9669-B6AF55A75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46" y="618208"/>
            <a:ext cx="5430254" cy="72414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674FF31-B2F2-014B-8A6D-7855FA2DD7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5426" y="1145536"/>
            <a:ext cx="5429978" cy="5920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SzTx/>
              <a:buFont typeface="Calibri" panose="020F0502020204030204" pitchFamily="34" charset="0"/>
              <a:buNone/>
              <a:tabLst/>
              <a:defRPr sz="2400">
                <a:solidFill>
                  <a:srgbClr val="01D17C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lang="en-GB"/>
              <a:t>Green Subtitle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44772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50AB11-9492-D84B-B97D-BD88EE8990C0}"/>
              </a:ext>
            </a:extLst>
          </p:cNvPr>
          <p:cNvSpPr/>
          <p:nvPr userDrawn="1"/>
        </p:nvSpPr>
        <p:spPr>
          <a:xfrm>
            <a:off x="471224" y="6386512"/>
            <a:ext cx="1017247" cy="328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EE73E8-550E-D545-A491-EC17BED67E4F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16468" y="6386512"/>
            <a:ext cx="2232403" cy="36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dundee.ac.uk</a:t>
            </a: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/hic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6D36B8C-0BE3-BE44-A7C9-DA0A2C11DF7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6467" y="1593851"/>
            <a:ext cx="11159067" cy="4686299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/>
            </a:lvl1pPr>
            <a:lvl2pPr algn="l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/>
            </a:lvl2pPr>
            <a:lvl3pPr algn="l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/>
            </a:lvl3pPr>
            <a:lvl4pPr algn="l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/>
            </a:lvl4pPr>
            <a:lvl5pPr algn="l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099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84428-C7EA-44A3-9A46-8C8E3492BC22}" type="datetimeFigureOut">
              <a:rPr lang="en-GB" smtClean="0"/>
              <a:pPr/>
              <a:t>04/09/2022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BA859-B8E3-4677-85BC-5043372E8D0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15536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6467" y="1593851"/>
            <a:ext cx="11159067" cy="4686299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/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/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/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/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64646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9BC60F-F4BF-4EE8-9F02-8A0093F1814F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srgbClr val="4365E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365E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60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4E8914C-F5C8-4445-8022-325056B6C05D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8" y="2473290"/>
            <a:ext cx="7515936" cy="2387600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9" y="5097990"/>
            <a:ext cx="7515936" cy="3503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FA491AA-FFCE-C043-8E57-3D1E24DB82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8237" y="6014836"/>
            <a:ext cx="6077484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 presentation by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DA0C8FC-F8BC-E14C-8491-8D49BB273A52}"/>
              </a:ext>
            </a:extLst>
          </p:cNvPr>
          <p:cNvCxnSpPr>
            <a:cxnSpLocks/>
          </p:cNvCxnSpPr>
          <p:nvPr userDrawn="1"/>
        </p:nvCxnSpPr>
        <p:spPr>
          <a:xfrm>
            <a:off x="2044847" y="5976000"/>
            <a:ext cx="0" cy="231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Date Placeholder 39">
            <a:extLst>
              <a:ext uri="{FF2B5EF4-FFF2-40B4-BE49-F238E27FC236}">
                <a16:creationId xmlns:a16="http://schemas.microsoft.com/office/drawing/2014/main" id="{866C7F25-BB19-B84F-BB91-34AB7A58EF3E}"/>
              </a:ext>
            </a:extLst>
          </p:cNvPr>
          <p:cNvSpPr txBox="1">
            <a:spLocks/>
          </p:cNvSpPr>
          <p:nvPr userDrawn="1"/>
        </p:nvSpPr>
        <p:spPr>
          <a:xfrm>
            <a:off x="839788" y="5990983"/>
            <a:ext cx="1339724" cy="216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D7F4D8B-2C60-204D-9B02-1DFCD1EE4145}" type="datetime1">
              <a:rPr lang="en-GB" sz="1600" smtClean="0"/>
              <a:t>04/09/2022</a:t>
            </a:fld>
            <a:endParaRPr lang="en-US" sz="1600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7AA609A5-80EC-FD44-AD8A-8FD3FC4143F9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113723" y="627164"/>
            <a:ext cx="2085340" cy="813435"/>
          </a:xfrm>
          <a:prstGeom prst="rect">
            <a:avLst/>
          </a:prstGeom>
        </p:spPr>
      </p:pic>
      <p:pic>
        <p:nvPicPr>
          <p:cNvPr id="15" name="Picture 1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E37A0777-566B-EC42-9398-440A30D0AF7A}"/>
              </a:ext>
            </a:extLst>
          </p:cNvPr>
          <p:cNvPicPr/>
          <p:nvPr userDrawn="1"/>
        </p:nvPicPr>
        <p:blipFill>
          <a:blip r:embed="rId4"/>
          <a:stretch>
            <a:fillRect/>
          </a:stretch>
        </p:blipFill>
        <p:spPr>
          <a:xfrm>
            <a:off x="839788" y="716064"/>
            <a:ext cx="2080895" cy="612140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9091E1F-D841-0E4B-802F-B930CD3EE59B}"/>
              </a:ext>
            </a:extLst>
          </p:cNvPr>
          <p:cNvPicPr/>
          <p:nvPr userDrawn="1"/>
        </p:nvPicPr>
        <p:blipFill>
          <a:blip r:embed="rId5"/>
          <a:stretch>
            <a:fillRect/>
          </a:stretch>
        </p:blipFill>
        <p:spPr>
          <a:xfrm>
            <a:off x="5263833" y="763054"/>
            <a:ext cx="1520825" cy="54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5692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llen its this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467" y="442733"/>
            <a:ext cx="7208166" cy="5978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7081A3-93A5-4FDA-8779-00BDD6BFD8B9}"/>
              </a:ext>
            </a:extLst>
          </p:cNvPr>
          <p:cNvSpPr/>
          <p:nvPr userDrawn="1"/>
        </p:nvSpPr>
        <p:spPr>
          <a:xfrm>
            <a:off x="516467" y="6244281"/>
            <a:ext cx="11214214" cy="101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6BAEC0-2800-4871-B73B-4C39815D96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4439" y="868827"/>
            <a:ext cx="9099404" cy="59786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solidFill>
                  <a:srgbClr val="01D17C"/>
                </a:solidFill>
              </a:defRPr>
            </a:lvl1pPr>
          </a:lstStyle>
          <a:p>
            <a:pPr lvl="0"/>
            <a:r>
              <a:rPr lang="en-GB"/>
              <a:t>Green Subtitle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E5616A1-1D15-174F-8F42-3020776CFB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6467" y="1593851"/>
            <a:ext cx="11159067" cy="468629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/>
            </a:lvl1pPr>
            <a:lvl2pPr marL="357188" indent="-357188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Font typeface="Calibri" panose="020F0502020204030204" pitchFamily="34" charset="0"/>
              <a:buChar char="→"/>
              <a:defRPr/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/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/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869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Large image with text box split (R/L)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6799561" y="0"/>
            <a:ext cx="5392438" cy="6858000"/>
          </a:xfrm>
          <a:prstGeom prst="rect">
            <a:avLst/>
          </a:prstGeom>
        </p:spPr>
        <p:txBody>
          <a:bodyPr anchor="t" anchorCtr="1"/>
          <a:lstStyle/>
          <a:p>
            <a:r>
              <a:rPr lang="en-US"/>
              <a:t>Click to add a photo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-1" y="0"/>
            <a:ext cx="679956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8A5743E9-B885-8E4B-9016-9F03E8CE2A9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55210" y="5914268"/>
            <a:ext cx="435624" cy="607913"/>
          </a:xfrm>
          <a:custGeom>
            <a:avLst/>
            <a:gdLst>
              <a:gd name="T0" fmla="*/ 250 w 340"/>
              <a:gd name="T1" fmla="*/ 401 h 462"/>
              <a:gd name="T2" fmla="*/ 91 w 340"/>
              <a:gd name="T3" fmla="*/ 402 h 462"/>
              <a:gd name="T4" fmla="*/ 170 w 340"/>
              <a:gd name="T5" fmla="*/ 294 h 462"/>
              <a:gd name="T6" fmla="*/ 332 w 340"/>
              <a:gd name="T7" fmla="*/ 170 h 462"/>
              <a:gd name="T8" fmla="*/ 276 w 340"/>
              <a:gd name="T9" fmla="*/ 375 h 462"/>
              <a:gd name="T10" fmla="*/ 23 w 340"/>
              <a:gd name="T11" fmla="*/ 59 h 462"/>
              <a:gd name="T12" fmla="*/ 45 w 340"/>
              <a:gd name="T13" fmla="*/ 79 h 462"/>
              <a:gd name="T14" fmla="*/ 73 w 340"/>
              <a:gd name="T15" fmla="*/ 88 h 462"/>
              <a:gd name="T16" fmla="*/ 56 w 340"/>
              <a:gd name="T17" fmla="*/ 102 h 462"/>
              <a:gd name="T18" fmla="*/ 56 w 340"/>
              <a:gd name="T19" fmla="*/ 118 h 462"/>
              <a:gd name="T20" fmla="*/ 55 w 340"/>
              <a:gd name="T21" fmla="*/ 117 h 462"/>
              <a:gd name="T22" fmla="*/ 23 w 340"/>
              <a:gd name="T23" fmla="*/ 59 h 462"/>
              <a:gd name="T24" fmla="*/ 94 w 340"/>
              <a:gd name="T25" fmla="*/ 61 h 462"/>
              <a:gd name="T26" fmla="*/ 93 w 340"/>
              <a:gd name="T27" fmla="*/ 44 h 462"/>
              <a:gd name="T28" fmla="*/ 105 w 340"/>
              <a:gd name="T29" fmla="*/ 44 h 462"/>
              <a:gd name="T30" fmla="*/ 122 w 340"/>
              <a:gd name="T31" fmla="*/ 54 h 462"/>
              <a:gd name="T32" fmla="*/ 128 w 340"/>
              <a:gd name="T33" fmla="*/ 64 h 462"/>
              <a:gd name="T34" fmla="*/ 112 w 340"/>
              <a:gd name="T35" fmla="*/ 72 h 462"/>
              <a:gd name="T36" fmla="*/ 115 w 340"/>
              <a:gd name="T37" fmla="*/ 94 h 462"/>
              <a:gd name="T38" fmla="*/ 103 w 340"/>
              <a:gd name="T39" fmla="*/ 94 h 462"/>
              <a:gd name="T40" fmla="*/ 85 w 340"/>
              <a:gd name="T41" fmla="*/ 79 h 462"/>
              <a:gd name="T42" fmla="*/ 78 w 340"/>
              <a:gd name="T43" fmla="*/ 69 h 462"/>
              <a:gd name="T44" fmla="*/ 153 w 340"/>
              <a:gd name="T45" fmla="*/ 49 h 462"/>
              <a:gd name="T46" fmla="*/ 160 w 340"/>
              <a:gd name="T47" fmla="*/ 48 h 462"/>
              <a:gd name="T48" fmla="*/ 157 w 340"/>
              <a:gd name="T49" fmla="*/ 39 h 462"/>
              <a:gd name="T50" fmla="*/ 171 w 340"/>
              <a:gd name="T51" fmla="*/ 20 h 462"/>
              <a:gd name="T52" fmla="*/ 180 w 340"/>
              <a:gd name="T53" fmla="*/ 48 h 462"/>
              <a:gd name="T54" fmla="*/ 200 w 340"/>
              <a:gd name="T55" fmla="*/ 70 h 462"/>
              <a:gd name="T56" fmla="*/ 178 w 340"/>
              <a:gd name="T57" fmla="*/ 74 h 462"/>
              <a:gd name="T58" fmla="*/ 170 w 340"/>
              <a:gd name="T59" fmla="*/ 87 h 462"/>
              <a:gd name="T60" fmla="*/ 162 w 340"/>
              <a:gd name="T61" fmla="*/ 74 h 462"/>
              <a:gd name="T62" fmla="*/ 140 w 340"/>
              <a:gd name="T63" fmla="*/ 70 h 462"/>
              <a:gd name="T64" fmla="*/ 212 w 340"/>
              <a:gd name="T65" fmla="*/ 64 h 462"/>
              <a:gd name="T66" fmla="*/ 218 w 340"/>
              <a:gd name="T67" fmla="*/ 54 h 462"/>
              <a:gd name="T68" fmla="*/ 235 w 340"/>
              <a:gd name="T69" fmla="*/ 44 h 462"/>
              <a:gd name="T70" fmla="*/ 247 w 340"/>
              <a:gd name="T71" fmla="*/ 44 h 462"/>
              <a:gd name="T72" fmla="*/ 246 w 340"/>
              <a:gd name="T73" fmla="*/ 61 h 462"/>
              <a:gd name="T74" fmla="*/ 262 w 340"/>
              <a:gd name="T75" fmla="*/ 69 h 462"/>
              <a:gd name="T76" fmla="*/ 256 w 340"/>
              <a:gd name="T77" fmla="*/ 79 h 462"/>
              <a:gd name="T78" fmla="*/ 237 w 340"/>
              <a:gd name="T79" fmla="*/ 94 h 462"/>
              <a:gd name="T80" fmla="*/ 225 w 340"/>
              <a:gd name="T81" fmla="*/ 94 h 462"/>
              <a:gd name="T82" fmla="*/ 228 w 340"/>
              <a:gd name="T83" fmla="*/ 72 h 462"/>
              <a:gd name="T84" fmla="*/ 212 w 340"/>
              <a:gd name="T85" fmla="*/ 64 h 462"/>
              <a:gd name="T86" fmla="*/ 267 w 340"/>
              <a:gd name="T87" fmla="*/ 148 h 462"/>
              <a:gd name="T88" fmla="*/ 73 w 340"/>
              <a:gd name="T89" fmla="*/ 148 h 462"/>
              <a:gd name="T90" fmla="*/ 170 w 340"/>
              <a:gd name="T91" fmla="*/ 98 h 462"/>
              <a:gd name="T92" fmla="*/ 267 w 340"/>
              <a:gd name="T93" fmla="*/ 88 h 462"/>
              <a:gd name="T94" fmla="*/ 296 w 340"/>
              <a:gd name="T95" fmla="*/ 79 h 462"/>
              <a:gd name="T96" fmla="*/ 318 w 340"/>
              <a:gd name="T97" fmla="*/ 59 h 462"/>
              <a:gd name="T98" fmla="*/ 318 w 340"/>
              <a:gd name="T99" fmla="*/ 60 h 462"/>
              <a:gd name="T100" fmla="*/ 284 w 340"/>
              <a:gd name="T101" fmla="*/ 118 h 462"/>
              <a:gd name="T102" fmla="*/ 281 w 340"/>
              <a:gd name="T103" fmla="*/ 105 h 462"/>
              <a:gd name="T104" fmla="*/ 267 w 340"/>
              <a:gd name="T105" fmla="*/ 89 h 462"/>
              <a:gd name="T106" fmla="*/ 0 w 340"/>
              <a:gd name="T107" fmla="*/ 0 h 462"/>
              <a:gd name="T108" fmla="*/ 170 w 340"/>
              <a:gd name="T109" fmla="*/ 462 h 462"/>
              <a:gd name="T110" fmla="*/ 340 w 340"/>
              <a:gd name="T111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40" h="462">
                <a:moveTo>
                  <a:pt x="276" y="375"/>
                </a:moveTo>
                <a:cubicBezTo>
                  <a:pt x="268" y="384"/>
                  <a:pt x="259" y="393"/>
                  <a:pt x="250" y="401"/>
                </a:cubicBezTo>
                <a:cubicBezTo>
                  <a:pt x="215" y="432"/>
                  <a:pt x="180" y="448"/>
                  <a:pt x="170" y="453"/>
                </a:cubicBezTo>
                <a:cubicBezTo>
                  <a:pt x="160" y="448"/>
                  <a:pt x="125" y="432"/>
                  <a:pt x="91" y="402"/>
                </a:cubicBezTo>
                <a:cubicBezTo>
                  <a:pt x="81" y="393"/>
                  <a:pt x="73" y="384"/>
                  <a:pt x="65" y="375"/>
                </a:cubicBezTo>
                <a:cubicBezTo>
                  <a:pt x="170" y="294"/>
                  <a:pt x="170" y="294"/>
                  <a:pt x="170" y="294"/>
                </a:cubicBezTo>
                <a:cubicBezTo>
                  <a:pt x="9" y="170"/>
                  <a:pt x="9" y="170"/>
                  <a:pt x="9" y="170"/>
                </a:cubicBezTo>
                <a:cubicBezTo>
                  <a:pt x="332" y="170"/>
                  <a:pt x="332" y="170"/>
                  <a:pt x="332" y="170"/>
                </a:cubicBezTo>
                <a:cubicBezTo>
                  <a:pt x="170" y="294"/>
                  <a:pt x="170" y="294"/>
                  <a:pt x="170" y="294"/>
                </a:cubicBezTo>
                <a:lnTo>
                  <a:pt x="276" y="375"/>
                </a:lnTo>
                <a:close/>
                <a:moveTo>
                  <a:pt x="23" y="59"/>
                </a:moveTo>
                <a:cubicBezTo>
                  <a:pt x="23" y="59"/>
                  <a:pt x="23" y="59"/>
                  <a:pt x="23" y="59"/>
                </a:cubicBezTo>
                <a:cubicBezTo>
                  <a:pt x="38" y="60"/>
                  <a:pt x="43" y="69"/>
                  <a:pt x="43" y="70"/>
                </a:cubicBezTo>
                <a:cubicBezTo>
                  <a:pt x="45" y="72"/>
                  <a:pt x="45" y="76"/>
                  <a:pt x="45" y="79"/>
                </a:cubicBezTo>
                <a:cubicBezTo>
                  <a:pt x="47" y="77"/>
                  <a:pt x="49" y="76"/>
                  <a:pt x="52" y="76"/>
                </a:cubicBezTo>
                <a:cubicBezTo>
                  <a:pt x="61" y="74"/>
                  <a:pt x="69" y="81"/>
                  <a:pt x="73" y="88"/>
                </a:cubicBezTo>
                <a:cubicBezTo>
                  <a:pt x="73" y="89"/>
                  <a:pt x="73" y="89"/>
                  <a:pt x="73" y="89"/>
                </a:cubicBezTo>
                <a:cubicBezTo>
                  <a:pt x="67" y="99"/>
                  <a:pt x="60" y="101"/>
                  <a:pt x="56" y="102"/>
                </a:cubicBezTo>
                <a:cubicBezTo>
                  <a:pt x="57" y="103"/>
                  <a:pt x="58" y="104"/>
                  <a:pt x="59" y="105"/>
                </a:cubicBezTo>
                <a:cubicBezTo>
                  <a:pt x="62" y="109"/>
                  <a:pt x="60" y="115"/>
                  <a:pt x="56" y="118"/>
                </a:cubicBezTo>
                <a:cubicBezTo>
                  <a:pt x="56" y="118"/>
                  <a:pt x="56" y="118"/>
                  <a:pt x="56" y="118"/>
                </a:cubicBezTo>
                <a:cubicBezTo>
                  <a:pt x="56" y="118"/>
                  <a:pt x="56" y="118"/>
                  <a:pt x="55" y="117"/>
                </a:cubicBezTo>
                <a:cubicBezTo>
                  <a:pt x="22" y="60"/>
                  <a:pt x="22" y="60"/>
                  <a:pt x="22" y="60"/>
                </a:cubicBezTo>
                <a:cubicBezTo>
                  <a:pt x="22" y="60"/>
                  <a:pt x="22" y="59"/>
                  <a:pt x="23" y="59"/>
                </a:cubicBezTo>
                <a:moveTo>
                  <a:pt x="81" y="65"/>
                </a:moveTo>
                <a:cubicBezTo>
                  <a:pt x="94" y="61"/>
                  <a:pt x="94" y="61"/>
                  <a:pt x="94" y="61"/>
                </a:cubicBezTo>
                <a:cubicBezTo>
                  <a:pt x="91" y="48"/>
                  <a:pt x="91" y="48"/>
                  <a:pt x="91" y="48"/>
                </a:cubicBezTo>
                <a:cubicBezTo>
                  <a:pt x="90" y="46"/>
                  <a:pt x="91" y="44"/>
                  <a:pt x="93" y="44"/>
                </a:cubicBezTo>
                <a:cubicBezTo>
                  <a:pt x="101" y="41"/>
                  <a:pt x="101" y="41"/>
                  <a:pt x="101" y="41"/>
                </a:cubicBezTo>
                <a:cubicBezTo>
                  <a:pt x="103" y="41"/>
                  <a:pt x="105" y="42"/>
                  <a:pt x="105" y="44"/>
                </a:cubicBezTo>
                <a:cubicBezTo>
                  <a:pt x="109" y="57"/>
                  <a:pt x="109" y="57"/>
                  <a:pt x="109" y="57"/>
                </a:cubicBezTo>
                <a:cubicBezTo>
                  <a:pt x="122" y="54"/>
                  <a:pt x="122" y="54"/>
                  <a:pt x="122" y="54"/>
                </a:cubicBezTo>
                <a:cubicBezTo>
                  <a:pt x="124" y="53"/>
                  <a:pt x="126" y="54"/>
                  <a:pt x="126" y="56"/>
                </a:cubicBezTo>
                <a:cubicBezTo>
                  <a:pt x="128" y="64"/>
                  <a:pt x="128" y="64"/>
                  <a:pt x="128" y="64"/>
                </a:cubicBezTo>
                <a:cubicBezTo>
                  <a:pt x="129" y="66"/>
                  <a:pt x="128" y="68"/>
                  <a:pt x="126" y="68"/>
                </a:cubicBezTo>
                <a:cubicBezTo>
                  <a:pt x="112" y="72"/>
                  <a:pt x="112" y="72"/>
                  <a:pt x="112" y="72"/>
                </a:cubicBezTo>
                <a:cubicBezTo>
                  <a:pt x="117" y="90"/>
                  <a:pt x="117" y="90"/>
                  <a:pt x="117" y="90"/>
                </a:cubicBezTo>
                <a:cubicBezTo>
                  <a:pt x="118" y="91"/>
                  <a:pt x="117" y="93"/>
                  <a:pt x="115" y="94"/>
                </a:cubicBezTo>
                <a:cubicBezTo>
                  <a:pt x="107" y="96"/>
                  <a:pt x="107" y="96"/>
                  <a:pt x="107" y="96"/>
                </a:cubicBezTo>
                <a:cubicBezTo>
                  <a:pt x="105" y="96"/>
                  <a:pt x="103" y="95"/>
                  <a:pt x="103" y="94"/>
                </a:cubicBezTo>
                <a:cubicBezTo>
                  <a:pt x="98" y="76"/>
                  <a:pt x="98" y="76"/>
                  <a:pt x="98" y="76"/>
                </a:cubicBezTo>
                <a:cubicBezTo>
                  <a:pt x="85" y="79"/>
                  <a:pt x="85" y="79"/>
                  <a:pt x="85" y="79"/>
                </a:cubicBezTo>
                <a:cubicBezTo>
                  <a:pt x="83" y="80"/>
                  <a:pt x="81" y="79"/>
                  <a:pt x="81" y="77"/>
                </a:cubicBezTo>
                <a:cubicBezTo>
                  <a:pt x="78" y="69"/>
                  <a:pt x="78" y="69"/>
                  <a:pt x="78" y="69"/>
                </a:cubicBezTo>
                <a:cubicBezTo>
                  <a:pt x="78" y="67"/>
                  <a:pt x="79" y="65"/>
                  <a:pt x="81" y="65"/>
                </a:cubicBezTo>
                <a:moveTo>
                  <a:pt x="153" y="49"/>
                </a:moveTo>
                <a:cubicBezTo>
                  <a:pt x="155" y="48"/>
                  <a:pt x="158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58" y="46"/>
                  <a:pt x="157" y="42"/>
                  <a:pt x="157" y="39"/>
                </a:cubicBezTo>
                <a:cubicBezTo>
                  <a:pt x="157" y="39"/>
                  <a:pt x="156" y="28"/>
                  <a:pt x="170" y="20"/>
                </a:cubicBezTo>
                <a:cubicBezTo>
                  <a:pt x="170" y="19"/>
                  <a:pt x="170" y="19"/>
                  <a:pt x="171" y="20"/>
                </a:cubicBezTo>
                <a:cubicBezTo>
                  <a:pt x="184" y="28"/>
                  <a:pt x="184" y="39"/>
                  <a:pt x="184" y="39"/>
                </a:cubicBezTo>
                <a:cubicBezTo>
                  <a:pt x="184" y="42"/>
                  <a:pt x="182" y="46"/>
                  <a:pt x="180" y="48"/>
                </a:cubicBezTo>
                <a:cubicBezTo>
                  <a:pt x="182" y="48"/>
                  <a:pt x="185" y="48"/>
                  <a:pt x="188" y="49"/>
                </a:cubicBezTo>
                <a:cubicBezTo>
                  <a:pt x="196" y="52"/>
                  <a:pt x="200" y="62"/>
                  <a:pt x="200" y="70"/>
                </a:cubicBezTo>
                <a:cubicBezTo>
                  <a:pt x="200" y="71"/>
                  <a:pt x="200" y="71"/>
                  <a:pt x="200" y="71"/>
                </a:cubicBezTo>
                <a:cubicBezTo>
                  <a:pt x="189" y="77"/>
                  <a:pt x="182" y="75"/>
                  <a:pt x="178" y="74"/>
                </a:cubicBezTo>
                <a:cubicBezTo>
                  <a:pt x="179" y="75"/>
                  <a:pt x="179" y="76"/>
                  <a:pt x="179" y="78"/>
                </a:cubicBezTo>
                <a:cubicBezTo>
                  <a:pt x="179" y="83"/>
                  <a:pt x="175" y="87"/>
                  <a:pt x="170" y="87"/>
                </a:cubicBezTo>
                <a:cubicBezTo>
                  <a:pt x="165" y="87"/>
                  <a:pt x="161" y="83"/>
                  <a:pt x="161" y="78"/>
                </a:cubicBezTo>
                <a:cubicBezTo>
                  <a:pt x="161" y="76"/>
                  <a:pt x="161" y="75"/>
                  <a:pt x="162" y="74"/>
                </a:cubicBezTo>
                <a:cubicBezTo>
                  <a:pt x="159" y="75"/>
                  <a:pt x="151" y="77"/>
                  <a:pt x="141" y="71"/>
                </a:cubicBezTo>
                <a:cubicBezTo>
                  <a:pt x="140" y="71"/>
                  <a:pt x="140" y="71"/>
                  <a:pt x="140" y="70"/>
                </a:cubicBezTo>
                <a:cubicBezTo>
                  <a:pt x="140" y="62"/>
                  <a:pt x="144" y="52"/>
                  <a:pt x="153" y="49"/>
                </a:cubicBezTo>
                <a:moveTo>
                  <a:pt x="212" y="64"/>
                </a:moveTo>
                <a:cubicBezTo>
                  <a:pt x="214" y="56"/>
                  <a:pt x="214" y="56"/>
                  <a:pt x="214" y="56"/>
                </a:cubicBezTo>
                <a:cubicBezTo>
                  <a:pt x="215" y="54"/>
                  <a:pt x="217" y="53"/>
                  <a:pt x="218" y="54"/>
                </a:cubicBezTo>
                <a:cubicBezTo>
                  <a:pt x="232" y="57"/>
                  <a:pt x="232" y="57"/>
                  <a:pt x="232" y="57"/>
                </a:cubicBezTo>
                <a:cubicBezTo>
                  <a:pt x="235" y="44"/>
                  <a:pt x="235" y="44"/>
                  <a:pt x="235" y="44"/>
                </a:cubicBezTo>
                <a:cubicBezTo>
                  <a:pt x="236" y="42"/>
                  <a:pt x="238" y="41"/>
                  <a:pt x="239" y="41"/>
                </a:cubicBezTo>
                <a:cubicBezTo>
                  <a:pt x="247" y="44"/>
                  <a:pt x="247" y="44"/>
                  <a:pt x="247" y="44"/>
                </a:cubicBezTo>
                <a:cubicBezTo>
                  <a:pt x="249" y="44"/>
                  <a:pt x="250" y="46"/>
                  <a:pt x="250" y="48"/>
                </a:cubicBezTo>
                <a:cubicBezTo>
                  <a:pt x="246" y="61"/>
                  <a:pt x="246" y="61"/>
                  <a:pt x="246" y="61"/>
                </a:cubicBezTo>
                <a:cubicBezTo>
                  <a:pt x="260" y="65"/>
                  <a:pt x="260" y="65"/>
                  <a:pt x="260" y="65"/>
                </a:cubicBezTo>
                <a:cubicBezTo>
                  <a:pt x="261" y="65"/>
                  <a:pt x="262" y="67"/>
                  <a:pt x="262" y="69"/>
                </a:cubicBezTo>
                <a:cubicBezTo>
                  <a:pt x="260" y="77"/>
                  <a:pt x="260" y="77"/>
                  <a:pt x="260" y="77"/>
                </a:cubicBezTo>
                <a:cubicBezTo>
                  <a:pt x="259" y="79"/>
                  <a:pt x="257" y="80"/>
                  <a:pt x="256" y="79"/>
                </a:cubicBezTo>
                <a:cubicBezTo>
                  <a:pt x="242" y="76"/>
                  <a:pt x="242" y="76"/>
                  <a:pt x="242" y="76"/>
                </a:cubicBezTo>
                <a:cubicBezTo>
                  <a:pt x="237" y="94"/>
                  <a:pt x="237" y="94"/>
                  <a:pt x="237" y="94"/>
                </a:cubicBezTo>
                <a:cubicBezTo>
                  <a:pt x="237" y="95"/>
                  <a:pt x="235" y="96"/>
                  <a:pt x="233" y="96"/>
                </a:cubicBezTo>
                <a:cubicBezTo>
                  <a:pt x="225" y="94"/>
                  <a:pt x="225" y="94"/>
                  <a:pt x="225" y="94"/>
                </a:cubicBezTo>
                <a:cubicBezTo>
                  <a:pt x="224" y="93"/>
                  <a:pt x="223" y="91"/>
                  <a:pt x="223" y="90"/>
                </a:cubicBezTo>
                <a:cubicBezTo>
                  <a:pt x="228" y="72"/>
                  <a:pt x="228" y="72"/>
                  <a:pt x="228" y="72"/>
                </a:cubicBezTo>
                <a:cubicBezTo>
                  <a:pt x="215" y="68"/>
                  <a:pt x="215" y="68"/>
                  <a:pt x="215" y="68"/>
                </a:cubicBezTo>
                <a:cubicBezTo>
                  <a:pt x="213" y="68"/>
                  <a:pt x="212" y="66"/>
                  <a:pt x="212" y="64"/>
                </a:cubicBezTo>
                <a:moveTo>
                  <a:pt x="279" y="127"/>
                </a:moveTo>
                <a:cubicBezTo>
                  <a:pt x="267" y="148"/>
                  <a:pt x="267" y="148"/>
                  <a:pt x="267" y="148"/>
                </a:cubicBezTo>
                <a:cubicBezTo>
                  <a:pt x="238" y="131"/>
                  <a:pt x="204" y="122"/>
                  <a:pt x="170" y="122"/>
                </a:cubicBezTo>
                <a:cubicBezTo>
                  <a:pt x="136" y="122"/>
                  <a:pt x="102" y="131"/>
                  <a:pt x="73" y="148"/>
                </a:cubicBezTo>
                <a:cubicBezTo>
                  <a:pt x="61" y="127"/>
                  <a:pt x="61" y="127"/>
                  <a:pt x="61" y="127"/>
                </a:cubicBezTo>
                <a:cubicBezTo>
                  <a:pt x="94" y="108"/>
                  <a:pt x="132" y="98"/>
                  <a:pt x="170" y="98"/>
                </a:cubicBezTo>
                <a:cubicBezTo>
                  <a:pt x="209" y="98"/>
                  <a:pt x="246" y="108"/>
                  <a:pt x="279" y="127"/>
                </a:cubicBezTo>
                <a:moveTo>
                  <a:pt x="267" y="88"/>
                </a:moveTo>
                <a:cubicBezTo>
                  <a:pt x="271" y="81"/>
                  <a:pt x="280" y="74"/>
                  <a:pt x="289" y="76"/>
                </a:cubicBezTo>
                <a:cubicBezTo>
                  <a:pt x="291" y="76"/>
                  <a:pt x="294" y="77"/>
                  <a:pt x="296" y="79"/>
                </a:cubicBezTo>
                <a:cubicBezTo>
                  <a:pt x="295" y="76"/>
                  <a:pt x="295" y="72"/>
                  <a:pt x="297" y="70"/>
                </a:cubicBezTo>
                <a:cubicBezTo>
                  <a:pt x="297" y="69"/>
                  <a:pt x="302" y="60"/>
                  <a:pt x="318" y="59"/>
                </a:cubicBezTo>
                <a:cubicBezTo>
                  <a:pt x="318" y="59"/>
                  <a:pt x="318" y="59"/>
                  <a:pt x="318" y="59"/>
                </a:cubicBezTo>
                <a:cubicBezTo>
                  <a:pt x="318" y="59"/>
                  <a:pt x="318" y="60"/>
                  <a:pt x="318" y="60"/>
                </a:cubicBezTo>
                <a:cubicBezTo>
                  <a:pt x="285" y="117"/>
                  <a:pt x="285" y="117"/>
                  <a:pt x="285" y="117"/>
                </a:cubicBezTo>
                <a:cubicBezTo>
                  <a:pt x="285" y="118"/>
                  <a:pt x="284" y="118"/>
                  <a:pt x="284" y="118"/>
                </a:cubicBezTo>
                <a:cubicBezTo>
                  <a:pt x="284" y="118"/>
                  <a:pt x="284" y="118"/>
                  <a:pt x="284" y="118"/>
                </a:cubicBezTo>
                <a:cubicBezTo>
                  <a:pt x="280" y="115"/>
                  <a:pt x="279" y="109"/>
                  <a:pt x="281" y="105"/>
                </a:cubicBezTo>
                <a:cubicBezTo>
                  <a:pt x="282" y="104"/>
                  <a:pt x="283" y="103"/>
                  <a:pt x="284" y="102"/>
                </a:cubicBezTo>
                <a:cubicBezTo>
                  <a:pt x="281" y="101"/>
                  <a:pt x="273" y="99"/>
                  <a:pt x="267" y="89"/>
                </a:cubicBezTo>
                <a:cubicBezTo>
                  <a:pt x="267" y="89"/>
                  <a:pt x="267" y="89"/>
                  <a:pt x="267" y="88"/>
                </a:cubicBezTo>
                <a:moveTo>
                  <a:pt x="0" y="0"/>
                </a:moveTo>
                <a:cubicBezTo>
                  <a:pt x="0" y="0"/>
                  <a:pt x="0" y="53"/>
                  <a:pt x="0" y="224"/>
                </a:cubicBezTo>
                <a:cubicBezTo>
                  <a:pt x="0" y="398"/>
                  <a:pt x="170" y="462"/>
                  <a:pt x="170" y="462"/>
                </a:cubicBezTo>
                <a:cubicBezTo>
                  <a:pt x="170" y="462"/>
                  <a:pt x="340" y="398"/>
                  <a:pt x="340" y="224"/>
                </a:cubicBezTo>
                <a:cubicBezTo>
                  <a:pt x="340" y="53"/>
                  <a:pt x="340" y="0"/>
                  <a:pt x="34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4365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52AEDA-9E42-1E44-B08F-43F0D19D35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06" y="5914268"/>
            <a:ext cx="1305274" cy="497048"/>
          </a:xfrm>
          <a:prstGeom prst="rect">
            <a:avLst/>
          </a:prstGeom>
        </p:spPr>
      </p:pic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FA3BB7A6-26E9-4545-93A9-F69BAFD42C2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65746" y="2030853"/>
            <a:ext cx="5430254" cy="35475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4A04FA06-D8F9-FB43-9669-B6AF55A75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46" y="618208"/>
            <a:ext cx="5430254" cy="72414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674FF31-B2F2-014B-8A6D-7855FA2DD7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5426" y="1145536"/>
            <a:ext cx="5429978" cy="5920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SzTx/>
              <a:buFont typeface="Calibri" panose="020F0502020204030204" pitchFamily="34" charset="0"/>
              <a:buNone/>
              <a:tabLst/>
              <a:defRPr sz="2400">
                <a:solidFill>
                  <a:srgbClr val="01D17C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lang="en-GB"/>
              <a:t>Green Subtitle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9978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arge image with text box split (L/R)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14D3B8B-29C2-EF44-9277-E76EC77454FD}"/>
              </a:ext>
            </a:extLst>
          </p:cNvPr>
          <p:cNvSpPr/>
          <p:nvPr userDrawn="1"/>
        </p:nvSpPr>
        <p:spPr>
          <a:xfrm>
            <a:off x="5391601" y="0"/>
            <a:ext cx="679956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5391600" cy="6858000"/>
          </a:xfrm>
          <a:prstGeom prst="rect">
            <a:avLst/>
          </a:prstGeom>
        </p:spPr>
        <p:txBody>
          <a:bodyPr anchor="t" anchorCtr="1"/>
          <a:lstStyle/>
          <a:p>
            <a:r>
              <a:rPr lang="en-US"/>
              <a:t>Click to add a photo</a:t>
            </a:r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4D2C15E7-02F1-354D-A0A3-34DB43508D9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13187" y="2138184"/>
            <a:ext cx="5430254" cy="35475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5FA05FAE-80AA-DD4B-9F5C-0C7250A7E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3187" y="725539"/>
            <a:ext cx="5430254" cy="72414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4F863792-8C1C-4E46-995B-DA99384F1B9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9948256" y="5978224"/>
            <a:ext cx="433137" cy="586518"/>
          </a:xfrm>
          <a:custGeom>
            <a:avLst/>
            <a:gdLst>
              <a:gd name="T0" fmla="*/ 250 w 340"/>
              <a:gd name="T1" fmla="*/ 401 h 462"/>
              <a:gd name="T2" fmla="*/ 91 w 340"/>
              <a:gd name="T3" fmla="*/ 402 h 462"/>
              <a:gd name="T4" fmla="*/ 170 w 340"/>
              <a:gd name="T5" fmla="*/ 294 h 462"/>
              <a:gd name="T6" fmla="*/ 332 w 340"/>
              <a:gd name="T7" fmla="*/ 170 h 462"/>
              <a:gd name="T8" fmla="*/ 276 w 340"/>
              <a:gd name="T9" fmla="*/ 375 h 462"/>
              <a:gd name="T10" fmla="*/ 23 w 340"/>
              <a:gd name="T11" fmla="*/ 59 h 462"/>
              <a:gd name="T12" fmla="*/ 45 w 340"/>
              <a:gd name="T13" fmla="*/ 79 h 462"/>
              <a:gd name="T14" fmla="*/ 73 w 340"/>
              <a:gd name="T15" fmla="*/ 88 h 462"/>
              <a:gd name="T16" fmla="*/ 56 w 340"/>
              <a:gd name="T17" fmla="*/ 102 h 462"/>
              <a:gd name="T18" fmla="*/ 56 w 340"/>
              <a:gd name="T19" fmla="*/ 118 h 462"/>
              <a:gd name="T20" fmla="*/ 55 w 340"/>
              <a:gd name="T21" fmla="*/ 117 h 462"/>
              <a:gd name="T22" fmla="*/ 23 w 340"/>
              <a:gd name="T23" fmla="*/ 59 h 462"/>
              <a:gd name="T24" fmla="*/ 94 w 340"/>
              <a:gd name="T25" fmla="*/ 61 h 462"/>
              <a:gd name="T26" fmla="*/ 93 w 340"/>
              <a:gd name="T27" fmla="*/ 44 h 462"/>
              <a:gd name="T28" fmla="*/ 105 w 340"/>
              <a:gd name="T29" fmla="*/ 44 h 462"/>
              <a:gd name="T30" fmla="*/ 122 w 340"/>
              <a:gd name="T31" fmla="*/ 54 h 462"/>
              <a:gd name="T32" fmla="*/ 128 w 340"/>
              <a:gd name="T33" fmla="*/ 64 h 462"/>
              <a:gd name="T34" fmla="*/ 112 w 340"/>
              <a:gd name="T35" fmla="*/ 72 h 462"/>
              <a:gd name="T36" fmla="*/ 115 w 340"/>
              <a:gd name="T37" fmla="*/ 94 h 462"/>
              <a:gd name="T38" fmla="*/ 103 w 340"/>
              <a:gd name="T39" fmla="*/ 94 h 462"/>
              <a:gd name="T40" fmla="*/ 85 w 340"/>
              <a:gd name="T41" fmla="*/ 79 h 462"/>
              <a:gd name="T42" fmla="*/ 78 w 340"/>
              <a:gd name="T43" fmla="*/ 69 h 462"/>
              <a:gd name="T44" fmla="*/ 153 w 340"/>
              <a:gd name="T45" fmla="*/ 49 h 462"/>
              <a:gd name="T46" fmla="*/ 160 w 340"/>
              <a:gd name="T47" fmla="*/ 48 h 462"/>
              <a:gd name="T48" fmla="*/ 157 w 340"/>
              <a:gd name="T49" fmla="*/ 39 h 462"/>
              <a:gd name="T50" fmla="*/ 171 w 340"/>
              <a:gd name="T51" fmla="*/ 20 h 462"/>
              <a:gd name="T52" fmla="*/ 180 w 340"/>
              <a:gd name="T53" fmla="*/ 48 h 462"/>
              <a:gd name="T54" fmla="*/ 200 w 340"/>
              <a:gd name="T55" fmla="*/ 70 h 462"/>
              <a:gd name="T56" fmla="*/ 178 w 340"/>
              <a:gd name="T57" fmla="*/ 74 h 462"/>
              <a:gd name="T58" fmla="*/ 170 w 340"/>
              <a:gd name="T59" fmla="*/ 87 h 462"/>
              <a:gd name="T60" fmla="*/ 162 w 340"/>
              <a:gd name="T61" fmla="*/ 74 h 462"/>
              <a:gd name="T62" fmla="*/ 140 w 340"/>
              <a:gd name="T63" fmla="*/ 70 h 462"/>
              <a:gd name="T64" fmla="*/ 212 w 340"/>
              <a:gd name="T65" fmla="*/ 64 h 462"/>
              <a:gd name="T66" fmla="*/ 218 w 340"/>
              <a:gd name="T67" fmla="*/ 54 h 462"/>
              <a:gd name="T68" fmla="*/ 235 w 340"/>
              <a:gd name="T69" fmla="*/ 44 h 462"/>
              <a:gd name="T70" fmla="*/ 247 w 340"/>
              <a:gd name="T71" fmla="*/ 44 h 462"/>
              <a:gd name="T72" fmla="*/ 246 w 340"/>
              <a:gd name="T73" fmla="*/ 61 h 462"/>
              <a:gd name="T74" fmla="*/ 262 w 340"/>
              <a:gd name="T75" fmla="*/ 69 h 462"/>
              <a:gd name="T76" fmla="*/ 256 w 340"/>
              <a:gd name="T77" fmla="*/ 79 h 462"/>
              <a:gd name="T78" fmla="*/ 237 w 340"/>
              <a:gd name="T79" fmla="*/ 94 h 462"/>
              <a:gd name="T80" fmla="*/ 225 w 340"/>
              <a:gd name="T81" fmla="*/ 94 h 462"/>
              <a:gd name="T82" fmla="*/ 228 w 340"/>
              <a:gd name="T83" fmla="*/ 72 h 462"/>
              <a:gd name="T84" fmla="*/ 212 w 340"/>
              <a:gd name="T85" fmla="*/ 64 h 462"/>
              <a:gd name="T86" fmla="*/ 267 w 340"/>
              <a:gd name="T87" fmla="*/ 148 h 462"/>
              <a:gd name="T88" fmla="*/ 73 w 340"/>
              <a:gd name="T89" fmla="*/ 148 h 462"/>
              <a:gd name="T90" fmla="*/ 170 w 340"/>
              <a:gd name="T91" fmla="*/ 98 h 462"/>
              <a:gd name="T92" fmla="*/ 267 w 340"/>
              <a:gd name="T93" fmla="*/ 88 h 462"/>
              <a:gd name="T94" fmla="*/ 296 w 340"/>
              <a:gd name="T95" fmla="*/ 79 h 462"/>
              <a:gd name="T96" fmla="*/ 318 w 340"/>
              <a:gd name="T97" fmla="*/ 59 h 462"/>
              <a:gd name="T98" fmla="*/ 318 w 340"/>
              <a:gd name="T99" fmla="*/ 60 h 462"/>
              <a:gd name="T100" fmla="*/ 284 w 340"/>
              <a:gd name="T101" fmla="*/ 118 h 462"/>
              <a:gd name="T102" fmla="*/ 281 w 340"/>
              <a:gd name="T103" fmla="*/ 105 h 462"/>
              <a:gd name="T104" fmla="*/ 267 w 340"/>
              <a:gd name="T105" fmla="*/ 89 h 462"/>
              <a:gd name="T106" fmla="*/ 0 w 340"/>
              <a:gd name="T107" fmla="*/ 0 h 462"/>
              <a:gd name="T108" fmla="*/ 170 w 340"/>
              <a:gd name="T109" fmla="*/ 462 h 462"/>
              <a:gd name="T110" fmla="*/ 340 w 340"/>
              <a:gd name="T111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40" h="462">
                <a:moveTo>
                  <a:pt x="276" y="375"/>
                </a:moveTo>
                <a:cubicBezTo>
                  <a:pt x="268" y="384"/>
                  <a:pt x="259" y="393"/>
                  <a:pt x="250" y="401"/>
                </a:cubicBezTo>
                <a:cubicBezTo>
                  <a:pt x="215" y="432"/>
                  <a:pt x="180" y="448"/>
                  <a:pt x="170" y="453"/>
                </a:cubicBezTo>
                <a:cubicBezTo>
                  <a:pt x="160" y="448"/>
                  <a:pt x="125" y="432"/>
                  <a:pt x="91" y="402"/>
                </a:cubicBezTo>
                <a:cubicBezTo>
                  <a:pt x="81" y="393"/>
                  <a:pt x="73" y="384"/>
                  <a:pt x="65" y="375"/>
                </a:cubicBezTo>
                <a:cubicBezTo>
                  <a:pt x="170" y="294"/>
                  <a:pt x="170" y="294"/>
                  <a:pt x="170" y="294"/>
                </a:cubicBezTo>
                <a:cubicBezTo>
                  <a:pt x="9" y="170"/>
                  <a:pt x="9" y="170"/>
                  <a:pt x="9" y="170"/>
                </a:cubicBezTo>
                <a:cubicBezTo>
                  <a:pt x="332" y="170"/>
                  <a:pt x="332" y="170"/>
                  <a:pt x="332" y="170"/>
                </a:cubicBezTo>
                <a:cubicBezTo>
                  <a:pt x="170" y="294"/>
                  <a:pt x="170" y="294"/>
                  <a:pt x="170" y="294"/>
                </a:cubicBezTo>
                <a:lnTo>
                  <a:pt x="276" y="375"/>
                </a:lnTo>
                <a:close/>
                <a:moveTo>
                  <a:pt x="23" y="59"/>
                </a:moveTo>
                <a:cubicBezTo>
                  <a:pt x="23" y="59"/>
                  <a:pt x="23" y="59"/>
                  <a:pt x="23" y="59"/>
                </a:cubicBezTo>
                <a:cubicBezTo>
                  <a:pt x="38" y="60"/>
                  <a:pt x="43" y="69"/>
                  <a:pt x="43" y="70"/>
                </a:cubicBezTo>
                <a:cubicBezTo>
                  <a:pt x="45" y="72"/>
                  <a:pt x="45" y="76"/>
                  <a:pt x="45" y="79"/>
                </a:cubicBezTo>
                <a:cubicBezTo>
                  <a:pt x="47" y="77"/>
                  <a:pt x="49" y="76"/>
                  <a:pt x="52" y="76"/>
                </a:cubicBezTo>
                <a:cubicBezTo>
                  <a:pt x="61" y="74"/>
                  <a:pt x="69" y="81"/>
                  <a:pt x="73" y="88"/>
                </a:cubicBezTo>
                <a:cubicBezTo>
                  <a:pt x="73" y="89"/>
                  <a:pt x="73" y="89"/>
                  <a:pt x="73" y="89"/>
                </a:cubicBezTo>
                <a:cubicBezTo>
                  <a:pt x="67" y="99"/>
                  <a:pt x="60" y="101"/>
                  <a:pt x="56" y="102"/>
                </a:cubicBezTo>
                <a:cubicBezTo>
                  <a:pt x="57" y="103"/>
                  <a:pt x="58" y="104"/>
                  <a:pt x="59" y="105"/>
                </a:cubicBezTo>
                <a:cubicBezTo>
                  <a:pt x="62" y="109"/>
                  <a:pt x="60" y="115"/>
                  <a:pt x="56" y="118"/>
                </a:cubicBezTo>
                <a:cubicBezTo>
                  <a:pt x="56" y="118"/>
                  <a:pt x="56" y="118"/>
                  <a:pt x="56" y="118"/>
                </a:cubicBezTo>
                <a:cubicBezTo>
                  <a:pt x="56" y="118"/>
                  <a:pt x="56" y="118"/>
                  <a:pt x="55" y="117"/>
                </a:cubicBezTo>
                <a:cubicBezTo>
                  <a:pt x="22" y="60"/>
                  <a:pt x="22" y="60"/>
                  <a:pt x="22" y="60"/>
                </a:cubicBezTo>
                <a:cubicBezTo>
                  <a:pt x="22" y="60"/>
                  <a:pt x="22" y="59"/>
                  <a:pt x="23" y="59"/>
                </a:cubicBezTo>
                <a:moveTo>
                  <a:pt x="81" y="65"/>
                </a:moveTo>
                <a:cubicBezTo>
                  <a:pt x="94" y="61"/>
                  <a:pt x="94" y="61"/>
                  <a:pt x="94" y="61"/>
                </a:cubicBezTo>
                <a:cubicBezTo>
                  <a:pt x="91" y="48"/>
                  <a:pt x="91" y="48"/>
                  <a:pt x="91" y="48"/>
                </a:cubicBezTo>
                <a:cubicBezTo>
                  <a:pt x="90" y="46"/>
                  <a:pt x="91" y="44"/>
                  <a:pt x="93" y="44"/>
                </a:cubicBezTo>
                <a:cubicBezTo>
                  <a:pt x="101" y="41"/>
                  <a:pt x="101" y="41"/>
                  <a:pt x="101" y="41"/>
                </a:cubicBezTo>
                <a:cubicBezTo>
                  <a:pt x="103" y="41"/>
                  <a:pt x="105" y="42"/>
                  <a:pt x="105" y="44"/>
                </a:cubicBezTo>
                <a:cubicBezTo>
                  <a:pt x="109" y="57"/>
                  <a:pt x="109" y="57"/>
                  <a:pt x="109" y="57"/>
                </a:cubicBezTo>
                <a:cubicBezTo>
                  <a:pt x="122" y="54"/>
                  <a:pt x="122" y="54"/>
                  <a:pt x="122" y="54"/>
                </a:cubicBezTo>
                <a:cubicBezTo>
                  <a:pt x="124" y="53"/>
                  <a:pt x="126" y="54"/>
                  <a:pt x="126" y="56"/>
                </a:cubicBezTo>
                <a:cubicBezTo>
                  <a:pt x="128" y="64"/>
                  <a:pt x="128" y="64"/>
                  <a:pt x="128" y="64"/>
                </a:cubicBezTo>
                <a:cubicBezTo>
                  <a:pt x="129" y="66"/>
                  <a:pt x="128" y="68"/>
                  <a:pt x="126" y="68"/>
                </a:cubicBezTo>
                <a:cubicBezTo>
                  <a:pt x="112" y="72"/>
                  <a:pt x="112" y="72"/>
                  <a:pt x="112" y="72"/>
                </a:cubicBezTo>
                <a:cubicBezTo>
                  <a:pt x="117" y="90"/>
                  <a:pt x="117" y="90"/>
                  <a:pt x="117" y="90"/>
                </a:cubicBezTo>
                <a:cubicBezTo>
                  <a:pt x="118" y="91"/>
                  <a:pt x="117" y="93"/>
                  <a:pt x="115" y="94"/>
                </a:cubicBezTo>
                <a:cubicBezTo>
                  <a:pt x="107" y="96"/>
                  <a:pt x="107" y="96"/>
                  <a:pt x="107" y="96"/>
                </a:cubicBezTo>
                <a:cubicBezTo>
                  <a:pt x="105" y="96"/>
                  <a:pt x="103" y="95"/>
                  <a:pt x="103" y="94"/>
                </a:cubicBezTo>
                <a:cubicBezTo>
                  <a:pt x="98" y="76"/>
                  <a:pt x="98" y="76"/>
                  <a:pt x="98" y="76"/>
                </a:cubicBezTo>
                <a:cubicBezTo>
                  <a:pt x="85" y="79"/>
                  <a:pt x="85" y="79"/>
                  <a:pt x="85" y="79"/>
                </a:cubicBezTo>
                <a:cubicBezTo>
                  <a:pt x="83" y="80"/>
                  <a:pt x="81" y="79"/>
                  <a:pt x="81" y="77"/>
                </a:cubicBezTo>
                <a:cubicBezTo>
                  <a:pt x="78" y="69"/>
                  <a:pt x="78" y="69"/>
                  <a:pt x="78" y="69"/>
                </a:cubicBezTo>
                <a:cubicBezTo>
                  <a:pt x="78" y="67"/>
                  <a:pt x="79" y="65"/>
                  <a:pt x="81" y="65"/>
                </a:cubicBezTo>
                <a:moveTo>
                  <a:pt x="153" y="49"/>
                </a:moveTo>
                <a:cubicBezTo>
                  <a:pt x="155" y="48"/>
                  <a:pt x="158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58" y="46"/>
                  <a:pt x="157" y="42"/>
                  <a:pt x="157" y="39"/>
                </a:cubicBezTo>
                <a:cubicBezTo>
                  <a:pt x="157" y="39"/>
                  <a:pt x="156" y="28"/>
                  <a:pt x="170" y="20"/>
                </a:cubicBezTo>
                <a:cubicBezTo>
                  <a:pt x="170" y="19"/>
                  <a:pt x="170" y="19"/>
                  <a:pt x="171" y="20"/>
                </a:cubicBezTo>
                <a:cubicBezTo>
                  <a:pt x="184" y="28"/>
                  <a:pt x="184" y="39"/>
                  <a:pt x="184" y="39"/>
                </a:cubicBezTo>
                <a:cubicBezTo>
                  <a:pt x="184" y="42"/>
                  <a:pt x="182" y="46"/>
                  <a:pt x="180" y="48"/>
                </a:cubicBezTo>
                <a:cubicBezTo>
                  <a:pt x="182" y="48"/>
                  <a:pt x="185" y="48"/>
                  <a:pt x="188" y="49"/>
                </a:cubicBezTo>
                <a:cubicBezTo>
                  <a:pt x="196" y="52"/>
                  <a:pt x="200" y="62"/>
                  <a:pt x="200" y="70"/>
                </a:cubicBezTo>
                <a:cubicBezTo>
                  <a:pt x="200" y="71"/>
                  <a:pt x="200" y="71"/>
                  <a:pt x="200" y="71"/>
                </a:cubicBezTo>
                <a:cubicBezTo>
                  <a:pt x="189" y="77"/>
                  <a:pt x="182" y="75"/>
                  <a:pt x="178" y="74"/>
                </a:cubicBezTo>
                <a:cubicBezTo>
                  <a:pt x="179" y="75"/>
                  <a:pt x="179" y="76"/>
                  <a:pt x="179" y="78"/>
                </a:cubicBezTo>
                <a:cubicBezTo>
                  <a:pt x="179" y="83"/>
                  <a:pt x="175" y="87"/>
                  <a:pt x="170" y="87"/>
                </a:cubicBezTo>
                <a:cubicBezTo>
                  <a:pt x="165" y="87"/>
                  <a:pt x="161" y="83"/>
                  <a:pt x="161" y="78"/>
                </a:cubicBezTo>
                <a:cubicBezTo>
                  <a:pt x="161" y="76"/>
                  <a:pt x="161" y="75"/>
                  <a:pt x="162" y="74"/>
                </a:cubicBezTo>
                <a:cubicBezTo>
                  <a:pt x="159" y="75"/>
                  <a:pt x="151" y="77"/>
                  <a:pt x="141" y="71"/>
                </a:cubicBezTo>
                <a:cubicBezTo>
                  <a:pt x="140" y="71"/>
                  <a:pt x="140" y="71"/>
                  <a:pt x="140" y="70"/>
                </a:cubicBezTo>
                <a:cubicBezTo>
                  <a:pt x="140" y="62"/>
                  <a:pt x="144" y="52"/>
                  <a:pt x="153" y="49"/>
                </a:cubicBezTo>
                <a:moveTo>
                  <a:pt x="212" y="64"/>
                </a:moveTo>
                <a:cubicBezTo>
                  <a:pt x="214" y="56"/>
                  <a:pt x="214" y="56"/>
                  <a:pt x="214" y="56"/>
                </a:cubicBezTo>
                <a:cubicBezTo>
                  <a:pt x="215" y="54"/>
                  <a:pt x="217" y="53"/>
                  <a:pt x="218" y="54"/>
                </a:cubicBezTo>
                <a:cubicBezTo>
                  <a:pt x="232" y="57"/>
                  <a:pt x="232" y="57"/>
                  <a:pt x="232" y="57"/>
                </a:cubicBezTo>
                <a:cubicBezTo>
                  <a:pt x="235" y="44"/>
                  <a:pt x="235" y="44"/>
                  <a:pt x="235" y="44"/>
                </a:cubicBezTo>
                <a:cubicBezTo>
                  <a:pt x="236" y="42"/>
                  <a:pt x="238" y="41"/>
                  <a:pt x="239" y="41"/>
                </a:cubicBezTo>
                <a:cubicBezTo>
                  <a:pt x="247" y="44"/>
                  <a:pt x="247" y="44"/>
                  <a:pt x="247" y="44"/>
                </a:cubicBezTo>
                <a:cubicBezTo>
                  <a:pt x="249" y="44"/>
                  <a:pt x="250" y="46"/>
                  <a:pt x="250" y="48"/>
                </a:cubicBezTo>
                <a:cubicBezTo>
                  <a:pt x="246" y="61"/>
                  <a:pt x="246" y="61"/>
                  <a:pt x="246" y="61"/>
                </a:cubicBezTo>
                <a:cubicBezTo>
                  <a:pt x="260" y="65"/>
                  <a:pt x="260" y="65"/>
                  <a:pt x="260" y="65"/>
                </a:cubicBezTo>
                <a:cubicBezTo>
                  <a:pt x="261" y="65"/>
                  <a:pt x="262" y="67"/>
                  <a:pt x="262" y="69"/>
                </a:cubicBezTo>
                <a:cubicBezTo>
                  <a:pt x="260" y="77"/>
                  <a:pt x="260" y="77"/>
                  <a:pt x="260" y="77"/>
                </a:cubicBezTo>
                <a:cubicBezTo>
                  <a:pt x="259" y="79"/>
                  <a:pt x="257" y="80"/>
                  <a:pt x="256" y="79"/>
                </a:cubicBezTo>
                <a:cubicBezTo>
                  <a:pt x="242" y="76"/>
                  <a:pt x="242" y="76"/>
                  <a:pt x="242" y="76"/>
                </a:cubicBezTo>
                <a:cubicBezTo>
                  <a:pt x="237" y="94"/>
                  <a:pt x="237" y="94"/>
                  <a:pt x="237" y="94"/>
                </a:cubicBezTo>
                <a:cubicBezTo>
                  <a:pt x="237" y="95"/>
                  <a:pt x="235" y="96"/>
                  <a:pt x="233" y="96"/>
                </a:cubicBezTo>
                <a:cubicBezTo>
                  <a:pt x="225" y="94"/>
                  <a:pt x="225" y="94"/>
                  <a:pt x="225" y="94"/>
                </a:cubicBezTo>
                <a:cubicBezTo>
                  <a:pt x="224" y="93"/>
                  <a:pt x="223" y="91"/>
                  <a:pt x="223" y="90"/>
                </a:cubicBezTo>
                <a:cubicBezTo>
                  <a:pt x="228" y="72"/>
                  <a:pt x="228" y="72"/>
                  <a:pt x="228" y="72"/>
                </a:cubicBezTo>
                <a:cubicBezTo>
                  <a:pt x="215" y="68"/>
                  <a:pt x="215" y="68"/>
                  <a:pt x="215" y="68"/>
                </a:cubicBezTo>
                <a:cubicBezTo>
                  <a:pt x="213" y="68"/>
                  <a:pt x="212" y="66"/>
                  <a:pt x="212" y="64"/>
                </a:cubicBezTo>
                <a:moveTo>
                  <a:pt x="279" y="127"/>
                </a:moveTo>
                <a:cubicBezTo>
                  <a:pt x="267" y="148"/>
                  <a:pt x="267" y="148"/>
                  <a:pt x="267" y="148"/>
                </a:cubicBezTo>
                <a:cubicBezTo>
                  <a:pt x="238" y="131"/>
                  <a:pt x="204" y="122"/>
                  <a:pt x="170" y="122"/>
                </a:cubicBezTo>
                <a:cubicBezTo>
                  <a:pt x="136" y="122"/>
                  <a:pt x="102" y="131"/>
                  <a:pt x="73" y="148"/>
                </a:cubicBezTo>
                <a:cubicBezTo>
                  <a:pt x="61" y="127"/>
                  <a:pt x="61" y="127"/>
                  <a:pt x="61" y="127"/>
                </a:cubicBezTo>
                <a:cubicBezTo>
                  <a:pt x="94" y="108"/>
                  <a:pt x="132" y="98"/>
                  <a:pt x="170" y="98"/>
                </a:cubicBezTo>
                <a:cubicBezTo>
                  <a:pt x="209" y="98"/>
                  <a:pt x="246" y="108"/>
                  <a:pt x="279" y="127"/>
                </a:cubicBezTo>
                <a:moveTo>
                  <a:pt x="267" y="88"/>
                </a:moveTo>
                <a:cubicBezTo>
                  <a:pt x="271" y="81"/>
                  <a:pt x="280" y="74"/>
                  <a:pt x="289" y="76"/>
                </a:cubicBezTo>
                <a:cubicBezTo>
                  <a:pt x="291" y="76"/>
                  <a:pt x="294" y="77"/>
                  <a:pt x="296" y="79"/>
                </a:cubicBezTo>
                <a:cubicBezTo>
                  <a:pt x="295" y="76"/>
                  <a:pt x="295" y="72"/>
                  <a:pt x="297" y="70"/>
                </a:cubicBezTo>
                <a:cubicBezTo>
                  <a:pt x="297" y="69"/>
                  <a:pt x="302" y="60"/>
                  <a:pt x="318" y="59"/>
                </a:cubicBezTo>
                <a:cubicBezTo>
                  <a:pt x="318" y="59"/>
                  <a:pt x="318" y="59"/>
                  <a:pt x="318" y="59"/>
                </a:cubicBezTo>
                <a:cubicBezTo>
                  <a:pt x="318" y="59"/>
                  <a:pt x="318" y="60"/>
                  <a:pt x="318" y="60"/>
                </a:cubicBezTo>
                <a:cubicBezTo>
                  <a:pt x="285" y="117"/>
                  <a:pt x="285" y="117"/>
                  <a:pt x="285" y="117"/>
                </a:cubicBezTo>
                <a:cubicBezTo>
                  <a:pt x="285" y="118"/>
                  <a:pt x="284" y="118"/>
                  <a:pt x="284" y="118"/>
                </a:cubicBezTo>
                <a:cubicBezTo>
                  <a:pt x="284" y="118"/>
                  <a:pt x="284" y="118"/>
                  <a:pt x="284" y="118"/>
                </a:cubicBezTo>
                <a:cubicBezTo>
                  <a:pt x="280" y="115"/>
                  <a:pt x="279" y="109"/>
                  <a:pt x="281" y="105"/>
                </a:cubicBezTo>
                <a:cubicBezTo>
                  <a:pt x="282" y="104"/>
                  <a:pt x="283" y="103"/>
                  <a:pt x="284" y="102"/>
                </a:cubicBezTo>
                <a:cubicBezTo>
                  <a:pt x="281" y="101"/>
                  <a:pt x="273" y="99"/>
                  <a:pt x="267" y="89"/>
                </a:cubicBezTo>
                <a:cubicBezTo>
                  <a:pt x="267" y="89"/>
                  <a:pt x="267" y="89"/>
                  <a:pt x="267" y="88"/>
                </a:cubicBezTo>
                <a:moveTo>
                  <a:pt x="0" y="0"/>
                </a:moveTo>
                <a:cubicBezTo>
                  <a:pt x="0" y="0"/>
                  <a:pt x="0" y="53"/>
                  <a:pt x="0" y="224"/>
                </a:cubicBezTo>
                <a:cubicBezTo>
                  <a:pt x="0" y="398"/>
                  <a:pt x="170" y="462"/>
                  <a:pt x="170" y="462"/>
                </a:cubicBezTo>
                <a:cubicBezTo>
                  <a:pt x="170" y="462"/>
                  <a:pt x="340" y="398"/>
                  <a:pt x="340" y="224"/>
                </a:cubicBezTo>
                <a:cubicBezTo>
                  <a:pt x="340" y="53"/>
                  <a:pt x="340" y="0"/>
                  <a:pt x="34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4365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152051-292E-4B19-BC20-A15F90E09B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2867" y="1252867"/>
            <a:ext cx="5429978" cy="5920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SzTx/>
              <a:buFont typeface="Calibri" panose="020F0502020204030204" pitchFamily="34" charset="0"/>
              <a:buNone/>
              <a:tabLst/>
              <a:defRPr sz="2400">
                <a:solidFill>
                  <a:srgbClr val="01D17C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lang="en-GB"/>
              <a:t>Green Subtitle</a:t>
            </a:r>
          </a:p>
          <a:p>
            <a:pPr lvl="0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36CDF49-63A1-A948-B8FD-660AB738C9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516" y="5962175"/>
            <a:ext cx="1305274" cy="49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4842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3304565" y="4281818"/>
            <a:ext cx="5553296" cy="701041"/>
          </a:xfrm>
          <a:prstGeom prst="rect">
            <a:avLst/>
          </a:prstGeom>
        </p:spPr>
        <p:txBody>
          <a:bodyPr tIns="0" bIns="0" anchor="ctr" anchorCtr="0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3" name="Title 1"/>
          <p:cNvSpPr>
            <a:spLocks noGrp="1"/>
          </p:cNvSpPr>
          <p:nvPr>
            <p:ph type="ctrTitle"/>
          </p:nvPr>
        </p:nvSpPr>
        <p:spPr>
          <a:xfrm>
            <a:off x="3304565" y="3109299"/>
            <a:ext cx="5553296" cy="1145597"/>
          </a:xfrm>
          <a:prstGeom prst="rect">
            <a:avLst/>
          </a:prstGeom>
        </p:spPr>
        <p:txBody>
          <a:bodyPr tIns="0" bIns="0"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304565" y="4982859"/>
            <a:ext cx="5553296" cy="29315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1400" baseline="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insert date</a:t>
            </a:r>
          </a:p>
        </p:txBody>
      </p:sp>
      <p:sp>
        <p:nvSpPr>
          <p:cNvPr id="50" name="Picture Placeholder 49"/>
          <p:cNvSpPr>
            <a:spLocks noGrp="1"/>
          </p:cNvSpPr>
          <p:nvPr>
            <p:ph type="pic" sz="quarter" idx="21"/>
          </p:nvPr>
        </p:nvSpPr>
        <p:spPr>
          <a:xfrm>
            <a:off x="531850" y="1108039"/>
            <a:ext cx="8663517" cy="4604273"/>
          </a:xfrm>
          <a:custGeom>
            <a:avLst/>
            <a:gdLst>
              <a:gd name="connsiteX0" fmla="*/ 0 w 6497638"/>
              <a:gd name="connsiteY0" fmla="*/ 0 h 4604273"/>
              <a:gd name="connsiteX1" fmla="*/ 6497638 w 6497638"/>
              <a:gd name="connsiteY1" fmla="*/ 0 h 4604273"/>
              <a:gd name="connsiteX2" fmla="*/ 6497638 w 6497638"/>
              <a:gd name="connsiteY2" fmla="*/ 646150 h 4604273"/>
              <a:gd name="connsiteX3" fmla="*/ 2699316 w 6497638"/>
              <a:gd name="connsiteY3" fmla="*/ 646150 h 4604273"/>
              <a:gd name="connsiteX4" fmla="*/ 2699316 w 6497638"/>
              <a:gd name="connsiteY4" fmla="*/ 976794 h 4604273"/>
              <a:gd name="connsiteX5" fmla="*/ 1870774 w 6497638"/>
              <a:gd name="connsiteY5" fmla="*/ 976794 h 4604273"/>
              <a:gd name="connsiteX6" fmla="*/ 1870774 w 6497638"/>
              <a:gd name="connsiteY6" fmla="*/ 4414938 h 4604273"/>
              <a:gd name="connsiteX7" fmla="*/ 2699316 w 6497638"/>
              <a:gd name="connsiteY7" fmla="*/ 4414938 h 4604273"/>
              <a:gd name="connsiteX8" fmla="*/ 2699316 w 6497638"/>
              <a:gd name="connsiteY8" fmla="*/ 4604273 h 4604273"/>
              <a:gd name="connsiteX9" fmla="*/ 0 w 6497638"/>
              <a:gd name="connsiteY9" fmla="*/ 4604273 h 460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97638" h="4604273">
                <a:moveTo>
                  <a:pt x="0" y="0"/>
                </a:moveTo>
                <a:lnTo>
                  <a:pt x="6497638" y="0"/>
                </a:lnTo>
                <a:lnTo>
                  <a:pt x="6497638" y="646150"/>
                </a:lnTo>
                <a:lnTo>
                  <a:pt x="2699316" y="646150"/>
                </a:lnTo>
                <a:lnTo>
                  <a:pt x="2699316" y="976794"/>
                </a:lnTo>
                <a:lnTo>
                  <a:pt x="1870774" y="976794"/>
                </a:lnTo>
                <a:lnTo>
                  <a:pt x="1870774" y="4414938"/>
                </a:lnTo>
                <a:lnTo>
                  <a:pt x="2699316" y="4414938"/>
                </a:lnTo>
                <a:lnTo>
                  <a:pt x="2699316" y="4604273"/>
                </a:lnTo>
                <a:lnTo>
                  <a:pt x="0" y="46042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6" name="Picture Placeholder 45"/>
          <p:cNvSpPr>
            <a:spLocks noGrp="1"/>
          </p:cNvSpPr>
          <p:nvPr>
            <p:ph type="pic" sz="quarter" idx="20"/>
          </p:nvPr>
        </p:nvSpPr>
        <p:spPr>
          <a:xfrm>
            <a:off x="4130937" y="1754189"/>
            <a:ext cx="8067600" cy="4524375"/>
          </a:xfrm>
          <a:custGeom>
            <a:avLst/>
            <a:gdLst>
              <a:gd name="connsiteX0" fmla="*/ 0 w 6045797"/>
              <a:gd name="connsiteY0" fmla="*/ 0 h 4524375"/>
              <a:gd name="connsiteX1" fmla="*/ 6045797 w 6045797"/>
              <a:gd name="connsiteY1" fmla="*/ 0 h 4524375"/>
              <a:gd name="connsiteX2" fmla="*/ 6045797 w 6045797"/>
              <a:gd name="connsiteY2" fmla="*/ 4524375 h 4524375"/>
              <a:gd name="connsiteX3" fmla="*/ 0 w 6045797"/>
              <a:gd name="connsiteY3" fmla="*/ 4524375 h 4524375"/>
              <a:gd name="connsiteX4" fmla="*/ 0 w 6045797"/>
              <a:gd name="connsiteY4" fmla="*/ 3768788 h 4524375"/>
              <a:gd name="connsiteX5" fmla="*/ 3798322 w 6045797"/>
              <a:gd name="connsiteY5" fmla="*/ 3768788 h 4524375"/>
              <a:gd name="connsiteX6" fmla="*/ 3798322 w 6045797"/>
              <a:gd name="connsiteY6" fmla="*/ 330644 h 4524375"/>
              <a:gd name="connsiteX7" fmla="*/ 0 w 6045797"/>
              <a:gd name="connsiteY7" fmla="*/ 330644 h 452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5797" h="4524375">
                <a:moveTo>
                  <a:pt x="0" y="0"/>
                </a:moveTo>
                <a:lnTo>
                  <a:pt x="6045797" y="0"/>
                </a:lnTo>
                <a:lnTo>
                  <a:pt x="6045797" y="4524375"/>
                </a:lnTo>
                <a:lnTo>
                  <a:pt x="0" y="4524375"/>
                </a:lnTo>
                <a:lnTo>
                  <a:pt x="0" y="3768788"/>
                </a:lnTo>
                <a:lnTo>
                  <a:pt x="3798322" y="3768788"/>
                </a:lnTo>
                <a:lnTo>
                  <a:pt x="3798322" y="330644"/>
                </a:lnTo>
                <a:lnTo>
                  <a:pt x="0" y="3306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516466" y="474727"/>
            <a:ext cx="9635068" cy="1969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en-US" sz="1600" dirty="0" smtClean="0">
                <a:solidFill>
                  <a:schemeClr val="accent1"/>
                </a:solidFill>
              </a:defRPr>
            </a:lvl1pPr>
          </a:lstStyle>
          <a:p>
            <a:pPr lvl="0" defTabSz="457200"/>
            <a:r>
              <a:rPr lang="en-US"/>
              <a:t>Edit Master text styles</a:t>
            </a:r>
          </a:p>
        </p:txBody>
      </p:sp>
      <p:sp>
        <p:nvSpPr>
          <p:cNvPr id="19" name="TextBox 18"/>
          <p:cNvSpPr txBox="1">
            <a:spLocks noChangeAspect="1"/>
          </p:cNvSpPr>
          <p:nvPr userDrawn="1"/>
        </p:nvSpPr>
        <p:spPr>
          <a:xfrm>
            <a:off x="516468" y="6386512"/>
            <a:ext cx="2232403" cy="36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algn="l" defTabSz="457200" rtl="0" eaLnBrk="1" latinLnBrk="0" hangingPunct="1"/>
            <a:r>
              <a:rPr lang="en-GB" sz="1000" b="1" kern="12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dundee.ac.uk</a:t>
            </a:r>
          </a:p>
        </p:txBody>
      </p:sp>
      <p:sp>
        <p:nvSpPr>
          <p:cNvPr id="27" name="Freeform 5"/>
          <p:cNvSpPr>
            <a:spLocks noEditPoints="1"/>
          </p:cNvSpPr>
          <p:nvPr userDrawn="1"/>
        </p:nvSpPr>
        <p:spPr bwMode="auto">
          <a:xfrm>
            <a:off x="11175725" y="325465"/>
            <a:ext cx="499809" cy="676800"/>
          </a:xfrm>
          <a:custGeom>
            <a:avLst/>
            <a:gdLst>
              <a:gd name="T0" fmla="*/ 250 w 340"/>
              <a:gd name="T1" fmla="*/ 401 h 462"/>
              <a:gd name="T2" fmla="*/ 91 w 340"/>
              <a:gd name="T3" fmla="*/ 402 h 462"/>
              <a:gd name="T4" fmla="*/ 170 w 340"/>
              <a:gd name="T5" fmla="*/ 294 h 462"/>
              <a:gd name="T6" fmla="*/ 332 w 340"/>
              <a:gd name="T7" fmla="*/ 170 h 462"/>
              <a:gd name="T8" fmla="*/ 276 w 340"/>
              <a:gd name="T9" fmla="*/ 375 h 462"/>
              <a:gd name="T10" fmla="*/ 23 w 340"/>
              <a:gd name="T11" fmla="*/ 59 h 462"/>
              <a:gd name="T12" fmla="*/ 45 w 340"/>
              <a:gd name="T13" fmla="*/ 79 h 462"/>
              <a:gd name="T14" fmla="*/ 73 w 340"/>
              <a:gd name="T15" fmla="*/ 88 h 462"/>
              <a:gd name="T16" fmla="*/ 56 w 340"/>
              <a:gd name="T17" fmla="*/ 102 h 462"/>
              <a:gd name="T18" fmla="*/ 56 w 340"/>
              <a:gd name="T19" fmla="*/ 118 h 462"/>
              <a:gd name="T20" fmla="*/ 55 w 340"/>
              <a:gd name="T21" fmla="*/ 117 h 462"/>
              <a:gd name="T22" fmla="*/ 23 w 340"/>
              <a:gd name="T23" fmla="*/ 59 h 462"/>
              <a:gd name="T24" fmla="*/ 94 w 340"/>
              <a:gd name="T25" fmla="*/ 61 h 462"/>
              <a:gd name="T26" fmla="*/ 93 w 340"/>
              <a:gd name="T27" fmla="*/ 44 h 462"/>
              <a:gd name="T28" fmla="*/ 105 w 340"/>
              <a:gd name="T29" fmla="*/ 44 h 462"/>
              <a:gd name="T30" fmla="*/ 122 w 340"/>
              <a:gd name="T31" fmla="*/ 54 h 462"/>
              <a:gd name="T32" fmla="*/ 128 w 340"/>
              <a:gd name="T33" fmla="*/ 64 h 462"/>
              <a:gd name="T34" fmla="*/ 112 w 340"/>
              <a:gd name="T35" fmla="*/ 72 h 462"/>
              <a:gd name="T36" fmla="*/ 115 w 340"/>
              <a:gd name="T37" fmla="*/ 94 h 462"/>
              <a:gd name="T38" fmla="*/ 103 w 340"/>
              <a:gd name="T39" fmla="*/ 94 h 462"/>
              <a:gd name="T40" fmla="*/ 85 w 340"/>
              <a:gd name="T41" fmla="*/ 79 h 462"/>
              <a:gd name="T42" fmla="*/ 78 w 340"/>
              <a:gd name="T43" fmla="*/ 69 h 462"/>
              <a:gd name="T44" fmla="*/ 153 w 340"/>
              <a:gd name="T45" fmla="*/ 49 h 462"/>
              <a:gd name="T46" fmla="*/ 160 w 340"/>
              <a:gd name="T47" fmla="*/ 48 h 462"/>
              <a:gd name="T48" fmla="*/ 157 w 340"/>
              <a:gd name="T49" fmla="*/ 39 h 462"/>
              <a:gd name="T50" fmla="*/ 171 w 340"/>
              <a:gd name="T51" fmla="*/ 20 h 462"/>
              <a:gd name="T52" fmla="*/ 180 w 340"/>
              <a:gd name="T53" fmla="*/ 48 h 462"/>
              <a:gd name="T54" fmla="*/ 200 w 340"/>
              <a:gd name="T55" fmla="*/ 70 h 462"/>
              <a:gd name="T56" fmla="*/ 178 w 340"/>
              <a:gd name="T57" fmla="*/ 74 h 462"/>
              <a:gd name="T58" fmla="*/ 170 w 340"/>
              <a:gd name="T59" fmla="*/ 87 h 462"/>
              <a:gd name="T60" fmla="*/ 162 w 340"/>
              <a:gd name="T61" fmla="*/ 74 h 462"/>
              <a:gd name="T62" fmla="*/ 140 w 340"/>
              <a:gd name="T63" fmla="*/ 70 h 462"/>
              <a:gd name="T64" fmla="*/ 212 w 340"/>
              <a:gd name="T65" fmla="*/ 64 h 462"/>
              <a:gd name="T66" fmla="*/ 218 w 340"/>
              <a:gd name="T67" fmla="*/ 54 h 462"/>
              <a:gd name="T68" fmla="*/ 235 w 340"/>
              <a:gd name="T69" fmla="*/ 44 h 462"/>
              <a:gd name="T70" fmla="*/ 247 w 340"/>
              <a:gd name="T71" fmla="*/ 44 h 462"/>
              <a:gd name="T72" fmla="*/ 246 w 340"/>
              <a:gd name="T73" fmla="*/ 61 h 462"/>
              <a:gd name="T74" fmla="*/ 262 w 340"/>
              <a:gd name="T75" fmla="*/ 69 h 462"/>
              <a:gd name="T76" fmla="*/ 256 w 340"/>
              <a:gd name="T77" fmla="*/ 79 h 462"/>
              <a:gd name="T78" fmla="*/ 237 w 340"/>
              <a:gd name="T79" fmla="*/ 94 h 462"/>
              <a:gd name="T80" fmla="*/ 225 w 340"/>
              <a:gd name="T81" fmla="*/ 94 h 462"/>
              <a:gd name="T82" fmla="*/ 228 w 340"/>
              <a:gd name="T83" fmla="*/ 72 h 462"/>
              <a:gd name="T84" fmla="*/ 212 w 340"/>
              <a:gd name="T85" fmla="*/ 64 h 462"/>
              <a:gd name="T86" fmla="*/ 267 w 340"/>
              <a:gd name="T87" fmla="*/ 148 h 462"/>
              <a:gd name="T88" fmla="*/ 73 w 340"/>
              <a:gd name="T89" fmla="*/ 148 h 462"/>
              <a:gd name="T90" fmla="*/ 170 w 340"/>
              <a:gd name="T91" fmla="*/ 98 h 462"/>
              <a:gd name="T92" fmla="*/ 267 w 340"/>
              <a:gd name="T93" fmla="*/ 88 h 462"/>
              <a:gd name="T94" fmla="*/ 296 w 340"/>
              <a:gd name="T95" fmla="*/ 79 h 462"/>
              <a:gd name="T96" fmla="*/ 318 w 340"/>
              <a:gd name="T97" fmla="*/ 59 h 462"/>
              <a:gd name="T98" fmla="*/ 318 w 340"/>
              <a:gd name="T99" fmla="*/ 60 h 462"/>
              <a:gd name="T100" fmla="*/ 284 w 340"/>
              <a:gd name="T101" fmla="*/ 118 h 462"/>
              <a:gd name="T102" fmla="*/ 281 w 340"/>
              <a:gd name="T103" fmla="*/ 105 h 462"/>
              <a:gd name="T104" fmla="*/ 267 w 340"/>
              <a:gd name="T105" fmla="*/ 89 h 462"/>
              <a:gd name="T106" fmla="*/ 0 w 340"/>
              <a:gd name="T107" fmla="*/ 0 h 462"/>
              <a:gd name="T108" fmla="*/ 170 w 340"/>
              <a:gd name="T109" fmla="*/ 462 h 462"/>
              <a:gd name="T110" fmla="*/ 340 w 340"/>
              <a:gd name="T111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40" h="462">
                <a:moveTo>
                  <a:pt x="276" y="375"/>
                </a:moveTo>
                <a:cubicBezTo>
                  <a:pt x="268" y="384"/>
                  <a:pt x="259" y="393"/>
                  <a:pt x="250" y="401"/>
                </a:cubicBezTo>
                <a:cubicBezTo>
                  <a:pt x="215" y="432"/>
                  <a:pt x="180" y="448"/>
                  <a:pt x="170" y="453"/>
                </a:cubicBezTo>
                <a:cubicBezTo>
                  <a:pt x="160" y="448"/>
                  <a:pt x="125" y="432"/>
                  <a:pt x="91" y="402"/>
                </a:cubicBezTo>
                <a:cubicBezTo>
                  <a:pt x="81" y="393"/>
                  <a:pt x="73" y="384"/>
                  <a:pt x="65" y="375"/>
                </a:cubicBezTo>
                <a:cubicBezTo>
                  <a:pt x="170" y="294"/>
                  <a:pt x="170" y="294"/>
                  <a:pt x="170" y="294"/>
                </a:cubicBezTo>
                <a:cubicBezTo>
                  <a:pt x="9" y="170"/>
                  <a:pt x="9" y="170"/>
                  <a:pt x="9" y="170"/>
                </a:cubicBezTo>
                <a:cubicBezTo>
                  <a:pt x="332" y="170"/>
                  <a:pt x="332" y="170"/>
                  <a:pt x="332" y="170"/>
                </a:cubicBezTo>
                <a:cubicBezTo>
                  <a:pt x="170" y="294"/>
                  <a:pt x="170" y="294"/>
                  <a:pt x="170" y="294"/>
                </a:cubicBezTo>
                <a:lnTo>
                  <a:pt x="276" y="375"/>
                </a:lnTo>
                <a:close/>
                <a:moveTo>
                  <a:pt x="23" y="59"/>
                </a:moveTo>
                <a:cubicBezTo>
                  <a:pt x="23" y="59"/>
                  <a:pt x="23" y="59"/>
                  <a:pt x="23" y="59"/>
                </a:cubicBezTo>
                <a:cubicBezTo>
                  <a:pt x="38" y="60"/>
                  <a:pt x="43" y="69"/>
                  <a:pt x="43" y="70"/>
                </a:cubicBezTo>
                <a:cubicBezTo>
                  <a:pt x="45" y="72"/>
                  <a:pt x="45" y="76"/>
                  <a:pt x="45" y="79"/>
                </a:cubicBezTo>
                <a:cubicBezTo>
                  <a:pt x="47" y="77"/>
                  <a:pt x="49" y="76"/>
                  <a:pt x="52" y="76"/>
                </a:cubicBezTo>
                <a:cubicBezTo>
                  <a:pt x="61" y="74"/>
                  <a:pt x="69" y="81"/>
                  <a:pt x="73" y="88"/>
                </a:cubicBezTo>
                <a:cubicBezTo>
                  <a:pt x="73" y="89"/>
                  <a:pt x="73" y="89"/>
                  <a:pt x="73" y="89"/>
                </a:cubicBezTo>
                <a:cubicBezTo>
                  <a:pt x="67" y="99"/>
                  <a:pt x="60" y="101"/>
                  <a:pt x="56" y="102"/>
                </a:cubicBezTo>
                <a:cubicBezTo>
                  <a:pt x="57" y="103"/>
                  <a:pt x="58" y="104"/>
                  <a:pt x="59" y="105"/>
                </a:cubicBezTo>
                <a:cubicBezTo>
                  <a:pt x="62" y="109"/>
                  <a:pt x="60" y="115"/>
                  <a:pt x="56" y="118"/>
                </a:cubicBezTo>
                <a:cubicBezTo>
                  <a:pt x="56" y="118"/>
                  <a:pt x="56" y="118"/>
                  <a:pt x="56" y="118"/>
                </a:cubicBezTo>
                <a:cubicBezTo>
                  <a:pt x="56" y="118"/>
                  <a:pt x="56" y="118"/>
                  <a:pt x="55" y="117"/>
                </a:cubicBezTo>
                <a:cubicBezTo>
                  <a:pt x="22" y="60"/>
                  <a:pt x="22" y="60"/>
                  <a:pt x="22" y="60"/>
                </a:cubicBezTo>
                <a:cubicBezTo>
                  <a:pt x="22" y="60"/>
                  <a:pt x="22" y="59"/>
                  <a:pt x="23" y="59"/>
                </a:cubicBezTo>
                <a:moveTo>
                  <a:pt x="81" y="65"/>
                </a:moveTo>
                <a:cubicBezTo>
                  <a:pt x="94" y="61"/>
                  <a:pt x="94" y="61"/>
                  <a:pt x="94" y="61"/>
                </a:cubicBezTo>
                <a:cubicBezTo>
                  <a:pt x="91" y="48"/>
                  <a:pt x="91" y="48"/>
                  <a:pt x="91" y="48"/>
                </a:cubicBezTo>
                <a:cubicBezTo>
                  <a:pt x="90" y="46"/>
                  <a:pt x="91" y="44"/>
                  <a:pt x="93" y="44"/>
                </a:cubicBezTo>
                <a:cubicBezTo>
                  <a:pt x="101" y="41"/>
                  <a:pt x="101" y="41"/>
                  <a:pt x="101" y="41"/>
                </a:cubicBezTo>
                <a:cubicBezTo>
                  <a:pt x="103" y="41"/>
                  <a:pt x="105" y="42"/>
                  <a:pt x="105" y="44"/>
                </a:cubicBezTo>
                <a:cubicBezTo>
                  <a:pt x="109" y="57"/>
                  <a:pt x="109" y="57"/>
                  <a:pt x="109" y="57"/>
                </a:cubicBezTo>
                <a:cubicBezTo>
                  <a:pt x="122" y="54"/>
                  <a:pt x="122" y="54"/>
                  <a:pt x="122" y="54"/>
                </a:cubicBezTo>
                <a:cubicBezTo>
                  <a:pt x="124" y="53"/>
                  <a:pt x="126" y="54"/>
                  <a:pt x="126" y="56"/>
                </a:cubicBezTo>
                <a:cubicBezTo>
                  <a:pt x="128" y="64"/>
                  <a:pt x="128" y="64"/>
                  <a:pt x="128" y="64"/>
                </a:cubicBezTo>
                <a:cubicBezTo>
                  <a:pt x="129" y="66"/>
                  <a:pt x="128" y="68"/>
                  <a:pt x="126" y="68"/>
                </a:cubicBezTo>
                <a:cubicBezTo>
                  <a:pt x="112" y="72"/>
                  <a:pt x="112" y="72"/>
                  <a:pt x="112" y="72"/>
                </a:cubicBezTo>
                <a:cubicBezTo>
                  <a:pt x="117" y="90"/>
                  <a:pt x="117" y="90"/>
                  <a:pt x="117" y="90"/>
                </a:cubicBezTo>
                <a:cubicBezTo>
                  <a:pt x="118" y="91"/>
                  <a:pt x="117" y="93"/>
                  <a:pt x="115" y="94"/>
                </a:cubicBezTo>
                <a:cubicBezTo>
                  <a:pt x="107" y="96"/>
                  <a:pt x="107" y="96"/>
                  <a:pt x="107" y="96"/>
                </a:cubicBezTo>
                <a:cubicBezTo>
                  <a:pt x="105" y="96"/>
                  <a:pt x="103" y="95"/>
                  <a:pt x="103" y="94"/>
                </a:cubicBezTo>
                <a:cubicBezTo>
                  <a:pt x="98" y="76"/>
                  <a:pt x="98" y="76"/>
                  <a:pt x="98" y="76"/>
                </a:cubicBezTo>
                <a:cubicBezTo>
                  <a:pt x="85" y="79"/>
                  <a:pt x="85" y="79"/>
                  <a:pt x="85" y="79"/>
                </a:cubicBezTo>
                <a:cubicBezTo>
                  <a:pt x="83" y="80"/>
                  <a:pt x="81" y="79"/>
                  <a:pt x="81" y="77"/>
                </a:cubicBezTo>
                <a:cubicBezTo>
                  <a:pt x="78" y="69"/>
                  <a:pt x="78" y="69"/>
                  <a:pt x="78" y="69"/>
                </a:cubicBezTo>
                <a:cubicBezTo>
                  <a:pt x="78" y="67"/>
                  <a:pt x="79" y="65"/>
                  <a:pt x="81" y="65"/>
                </a:cubicBezTo>
                <a:moveTo>
                  <a:pt x="153" y="49"/>
                </a:moveTo>
                <a:cubicBezTo>
                  <a:pt x="155" y="48"/>
                  <a:pt x="158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58" y="46"/>
                  <a:pt x="157" y="42"/>
                  <a:pt x="157" y="39"/>
                </a:cubicBezTo>
                <a:cubicBezTo>
                  <a:pt x="157" y="39"/>
                  <a:pt x="156" y="28"/>
                  <a:pt x="170" y="20"/>
                </a:cubicBezTo>
                <a:cubicBezTo>
                  <a:pt x="170" y="19"/>
                  <a:pt x="170" y="19"/>
                  <a:pt x="171" y="20"/>
                </a:cubicBezTo>
                <a:cubicBezTo>
                  <a:pt x="184" y="28"/>
                  <a:pt x="184" y="39"/>
                  <a:pt x="184" y="39"/>
                </a:cubicBezTo>
                <a:cubicBezTo>
                  <a:pt x="184" y="42"/>
                  <a:pt x="182" y="46"/>
                  <a:pt x="180" y="48"/>
                </a:cubicBezTo>
                <a:cubicBezTo>
                  <a:pt x="182" y="48"/>
                  <a:pt x="185" y="48"/>
                  <a:pt x="188" y="49"/>
                </a:cubicBezTo>
                <a:cubicBezTo>
                  <a:pt x="196" y="52"/>
                  <a:pt x="200" y="62"/>
                  <a:pt x="200" y="70"/>
                </a:cubicBezTo>
                <a:cubicBezTo>
                  <a:pt x="200" y="71"/>
                  <a:pt x="200" y="71"/>
                  <a:pt x="200" y="71"/>
                </a:cubicBezTo>
                <a:cubicBezTo>
                  <a:pt x="189" y="77"/>
                  <a:pt x="182" y="75"/>
                  <a:pt x="178" y="74"/>
                </a:cubicBezTo>
                <a:cubicBezTo>
                  <a:pt x="179" y="75"/>
                  <a:pt x="179" y="76"/>
                  <a:pt x="179" y="78"/>
                </a:cubicBezTo>
                <a:cubicBezTo>
                  <a:pt x="179" y="83"/>
                  <a:pt x="175" y="87"/>
                  <a:pt x="170" y="87"/>
                </a:cubicBezTo>
                <a:cubicBezTo>
                  <a:pt x="165" y="87"/>
                  <a:pt x="161" y="83"/>
                  <a:pt x="161" y="78"/>
                </a:cubicBezTo>
                <a:cubicBezTo>
                  <a:pt x="161" y="76"/>
                  <a:pt x="161" y="75"/>
                  <a:pt x="162" y="74"/>
                </a:cubicBezTo>
                <a:cubicBezTo>
                  <a:pt x="159" y="75"/>
                  <a:pt x="151" y="77"/>
                  <a:pt x="141" y="71"/>
                </a:cubicBezTo>
                <a:cubicBezTo>
                  <a:pt x="140" y="71"/>
                  <a:pt x="140" y="71"/>
                  <a:pt x="140" y="70"/>
                </a:cubicBezTo>
                <a:cubicBezTo>
                  <a:pt x="140" y="62"/>
                  <a:pt x="144" y="52"/>
                  <a:pt x="153" y="49"/>
                </a:cubicBezTo>
                <a:moveTo>
                  <a:pt x="212" y="64"/>
                </a:moveTo>
                <a:cubicBezTo>
                  <a:pt x="214" y="56"/>
                  <a:pt x="214" y="56"/>
                  <a:pt x="214" y="56"/>
                </a:cubicBezTo>
                <a:cubicBezTo>
                  <a:pt x="215" y="54"/>
                  <a:pt x="217" y="53"/>
                  <a:pt x="218" y="54"/>
                </a:cubicBezTo>
                <a:cubicBezTo>
                  <a:pt x="232" y="57"/>
                  <a:pt x="232" y="57"/>
                  <a:pt x="232" y="57"/>
                </a:cubicBezTo>
                <a:cubicBezTo>
                  <a:pt x="235" y="44"/>
                  <a:pt x="235" y="44"/>
                  <a:pt x="235" y="44"/>
                </a:cubicBezTo>
                <a:cubicBezTo>
                  <a:pt x="236" y="42"/>
                  <a:pt x="238" y="41"/>
                  <a:pt x="239" y="41"/>
                </a:cubicBezTo>
                <a:cubicBezTo>
                  <a:pt x="247" y="44"/>
                  <a:pt x="247" y="44"/>
                  <a:pt x="247" y="44"/>
                </a:cubicBezTo>
                <a:cubicBezTo>
                  <a:pt x="249" y="44"/>
                  <a:pt x="250" y="46"/>
                  <a:pt x="250" y="48"/>
                </a:cubicBezTo>
                <a:cubicBezTo>
                  <a:pt x="246" y="61"/>
                  <a:pt x="246" y="61"/>
                  <a:pt x="246" y="61"/>
                </a:cubicBezTo>
                <a:cubicBezTo>
                  <a:pt x="260" y="65"/>
                  <a:pt x="260" y="65"/>
                  <a:pt x="260" y="65"/>
                </a:cubicBezTo>
                <a:cubicBezTo>
                  <a:pt x="261" y="65"/>
                  <a:pt x="262" y="67"/>
                  <a:pt x="262" y="69"/>
                </a:cubicBezTo>
                <a:cubicBezTo>
                  <a:pt x="260" y="77"/>
                  <a:pt x="260" y="77"/>
                  <a:pt x="260" y="77"/>
                </a:cubicBezTo>
                <a:cubicBezTo>
                  <a:pt x="259" y="79"/>
                  <a:pt x="257" y="80"/>
                  <a:pt x="256" y="79"/>
                </a:cubicBezTo>
                <a:cubicBezTo>
                  <a:pt x="242" y="76"/>
                  <a:pt x="242" y="76"/>
                  <a:pt x="242" y="76"/>
                </a:cubicBezTo>
                <a:cubicBezTo>
                  <a:pt x="237" y="94"/>
                  <a:pt x="237" y="94"/>
                  <a:pt x="237" y="94"/>
                </a:cubicBezTo>
                <a:cubicBezTo>
                  <a:pt x="237" y="95"/>
                  <a:pt x="235" y="96"/>
                  <a:pt x="233" y="96"/>
                </a:cubicBezTo>
                <a:cubicBezTo>
                  <a:pt x="225" y="94"/>
                  <a:pt x="225" y="94"/>
                  <a:pt x="225" y="94"/>
                </a:cubicBezTo>
                <a:cubicBezTo>
                  <a:pt x="224" y="93"/>
                  <a:pt x="223" y="91"/>
                  <a:pt x="223" y="90"/>
                </a:cubicBezTo>
                <a:cubicBezTo>
                  <a:pt x="228" y="72"/>
                  <a:pt x="228" y="72"/>
                  <a:pt x="228" y="72"/>
                </a:cubicBezTo>
                <a:cubicBezTo>
                  <a:pt x="215" y="68"/>
                  <a:pt x="215" y="68"/>
                  <a:pt x="215" y="68"/>
                </a:cubicBezTo>
                <a:cubicBezTo>
                  <a:pt x="213" y="68"/>
                  <a:pt x="212" y="66"/>
                  <a:pt x="212" y="64"/>
                </a:cubicBezTo>
                <a:moveTo>
                  <a:pt x="279" y="127"/>
                </a:moveTo>
                <a:cubicBezTo>
                  <a:pt x="267" y="148"/>
                  <a:pt x="267" y="148"/>
                  <a:pt x="267" y="148"/>
                </a:cubicBezTo>
                <a:cubicBezTo>
                  <a:pt x="238" y="131"/>
                  <a:pt x="204" y="122"/>
                  <a:pt x="170" y="122"/>
                </a:cubicBezTo>
                <a:cubicBezTo>
                  <a:pt x="136" y="122"/>
                  <a:pt x="102" y="131"/>
                  <a:pt x="73" y="148"/>
                </a:cubicBezTo>
                <a:cubicBezTo>
                  <a:pt x="61" y="127"/>
                  <a:pt x="61" y="127"/>
                  <a:pt x="61" y="127"/>
                </a:cubicBezTo>
                <a:cubicBezTo>
                  <a:pt x="94" y="108"/>
                  <a:pt x="132" y="98"/>
                  <a:pt x="170" y="98"/>
                </a:cubicBezTo>
                <a:cubicBezTo>
                  <a:pt x="209" y="98"/>
                  <a:pt x="246" y="108"/>
                  <a:pt x="279" y="127"/>
                </a:cubicBezTo>
                <a:moveTo>
                  <a:pt x="267" y="88"/>
                </a:moveTo>
                <a:cubicBezTo>
                  <a:pt x="271" y="81"/>
                  <a:pt x="280" y="74"/>
                  <a:pt x="289" y="76"/>
                </a:cubicBezTo>
                <a:cubicBezTo>
                  <a:pt x="291" y="76"/>
                  <a:pt x="294" y="77"/>
                  <a:pt x="296" y="79"/>
                </a:cubicBezTo>
                <a:cubicBezTo>
                  <a:pt x="295" y="76"/>
                  <a:pt x="295" y="72"/>
                  <a:pt x="297" y="70"/>
                </a:cubicBezTo>
                <a:cubicBezTo>
                  <a:pt x="297" y="69"/>
                  <a:pt x="302" y="60"/>
                  <a:pt x="318" y="59"/>
                </a:cubicBezTo>
                <a:cubicBezTo>
                  <a:pt x="318" y="59"/>
                  <a:pt x="318" y="59"/>
                  <a:pt x="318" y="59"/>
                </a:cubicBezTo>
                <a:cubicBezTo>
                  <a:pt x="318" y="59"/>
                  <a:pt x="318" y="60"/>
                  <a:pt x="318" y="60"/>
                </a:cubicBezTo>
                <a:cubicBezTo>
                  <a:pt x="285" y="117"/>
                  <a:pt x="285" y="117"/>
                  <a:pt x="285" y="117"/>
                </a:cubicBezTo>
                <a:cubicBezTo>
                  <a:pt x="285" y="118"/>
                  <a:pt x="284" y="118"/>
                  <a:pt x="284" y="118"/>
                </a:cubicBezTo>
                <a:cubicBezTo>
                  <a:pt x="284" y="118"/>
                  <a:pt x="284" y="118"/>
                  <a:pt x="284" y="118"/>
                </a:cubicBezTo>
                <a:cubicBezTo>
                  <a:pt x="280" y="115"/>
                  <a:pt x="279" y="109"/>
                  <a:pt x="281" y="105"/>
                </a:cubicBezTo>
                <a:cubicBezTo>
                  <a:pt x="282" y="104"/>
                  <a:pt x="283" y="103"/>
                  <a:pt x="284" y="102"/>
                </a:cubicBezTo>
                <a:cubicBezTo>
                  <a:pt x="281" y="101"/>
                  <a:pt x="273" y="99"/>
                  <a:pt x="267" y="89"/>
                </a:cubicBezTo>
                <a:cubicBezTo>
                  <a:pt x="267" y="89"/>
                  <a:pt x="267" y="89"/>
                  <a:pt x="267" y="88"/>
                </a:cubicBezTo>
                <a:moveTo>
                  <a:pt x="0" y="0"/>
                </a:moveTo>
                <a:cubicBezTo>
                  <a:pt x="0" y="0"/>
                  <a:pt x="0" y="53"/>
                  <a:pt x="0" y="224"/>
                </a:cubicBezTo>
                <a:cubicBezTo>
                  <a:pt x="0" y="398"/>
                  <a:pt x="170" y="462"/>
                  <a:pt x="170" y="462"/>
                </a:cubicBezTo>
                <a:cubicBezTo>
                  <a:pt x="170" y="462"/>
                  <a:pt x="340" y="398"/>
                  <a:pt x="340" y="224"/>
                </a:cubicBezTo>
                <a:cubicBezTo>
                  <a:pt x="340" y="53"/>
                  <a:pt x="340" y="0"/>
                  <a:pt x="34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4365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grpSp>
        <p:nvGrpSpPr>
          <p:cNvPr id="35" name="Group 4"/>
          <p:cNvGrpSpPr>
            <a:grpSpLocks noChangeAspect="1"/>
          </p:cNvGrpSpPr>
          <p:nvPr userDrawn="1"/>
        </p:nvGrpSpPr>
        <p:grpSpPr bwMode="auto">
          <a:xfrm>
            <a:off x="3312000" y="2337323"/>
            <a:ext cx="1130642" cy="444393"/>
            <a:chOff x="1931" y="1786"/>
            <a:chExt cx="1898" cy="746"/>
          </a:xfrm>
          <a:solidFill>
            <a:schemeClr val="accent1"/>
          </a:solidFill>
        </p:grpSpPr>
        <p:sp>
          <p:nvSpPr>
            <p:cNvPr id="36" name="Freeform 5"/>
            <p:cNvSpPr>
              <a:spLocks noEditPoints="1"/>
            </p:cNvSpPr>
            <p:nvPr userDrawn="1"/>
          </p:nvSpPr>
          <p:spPr bwMode="auto">
            <a:xfrm>
              <a:off x="1931" y="2220"/>
              <a:ext cx="1896" cy="312"/>
            </a:xfrm>
            <a:custGeom>
              <a:avLst/>
              <a:gdLst>
                <a:gd name="T0" fmla="*/ 897 w 921"/>
                <a:gd name="T1" fmla="*/ 82 h 151"/>
                <a:gd name="T2" fmla="*/ 873 w 921"/>
                <a:gd name="T3" fmla="*/ 59 h 151"/>
                <a:gd name="T4" fmla="*/ 823 w 921"/>
                <a:gd name="T5" fmla="*/ 95 h 151"/>
                <a:gd name="T6" fmla="*/ 918 w 921"/>
                <a:gd name="T7" fmla="*/ 122 h 151"/>
                <a:gd name="T8" fmla="*/ 874 w 921"/>
                <a:gd name="T9" fmla="*/ 130 h 151"/>
                <a:gd name="T10" fmla="*/ 920 w 921"/>
                <a:gd name="T11" fmla="*/ 98 h 151"/>
                <a:gd name="T12" fmla="*/ 874 w 921"/>
                <a:gd name="T13" fmla="*/ 40 h 151"/>
                <a:gd name="T14" fmla="*/ 785 w 921"/>
                <a:gd name="T15" fmla="*/ 82 h 151"/>
                <a:gd name="T16" fmla="*/ 761 w 921"/>
                <a:gd name="T17" fmla="*/ 59 h 151"/>
                <a:gd name="T18" fmla="*/ 711 w 921"/>
                <a:gd name="T19" fmla="*/ 95 h 151"/>
                <a:gd name="T20" fmla="*/ 806 w 921"/>
                <a:gd name="T21" fmla="*/ 122 h 151"/>
                <a:gd name="T22" fmla="*/ 762 w 921"/>
                <a:gd name="T23" fmla="*/ 130 h 151"/>
                <a:gd name="T24" fmla="*/ 808 w 921"/>
                <a:gd name="T25" fmla="*/ 98 h 151"/>
                <a:gd name="T26" fmla="*/ 762 w 921"/>
                <a:gd name="T27" fmla="*/ 40 h 151"/>
                <a:gd name="T28" fmla="*/ 612 w 921"/>
                <a:gd name="T29" fmla="*/ 95 h 151"/>
                <a:gd name="T30" fmla="*/ 670 w 921"/>
                <a:gd name="T31" fmla="*/ 89 h 151"/>
                <a:gd name="T32" fmla="*/ 640 w 921"/>
                <a:gd name="T33" fmla="*/ 130 h 151"/>
                <a:gd name="T34" fmla="*/ 670 w 921"/>
                <a:gd name="T35" fmla="*/ 55 h 151"/>
                <a:gd name="T36" fmla="*/ 636 w 921"/>
                <a:gd name="T37" fmla="*/ 40 h 151"/>
                <a:gd name="T38" fmla="*/ 636 w 921"/>
                <a:gd name="T39" fmla="*/ 150 h 151"/>
                <a:gd name="T40" fmla="*/ 670 w 921"/>
                <a:gd name="T41" fmla="*/ 135 h 151"/>
                <a:gd name="T42" fmla="*/ 692 w 921"/>
                <a:gd name="T43" fmla="*/ 148 h 151"/>
                <a:gd name="T44" fmla="*/ 670 w 921"/>
                <a:gd name="T45" fmla="*/ 3 h 151"/>
                <a:gd name="T46" fmla="*/ 503 w 921"/>
                <a:gd name="T47" fmla="*/ 56 h 151"/>
                <a:gd name="T48" fmla="*/ 500 w 921"/>
                <a:gd name="T49" fmla="*/ 43 h 151"/>
                <a:gd name="T50" fmla="*/ 479 w 921"/>
                <a:gd name="T51" fmla="*/ 148 h 151"/>
                <a:gd name="T52" fmla="*/ 501 w 921"/>
                <a:gd name="T53" fmla="*/ 93 h 151"/>
                <a:gd name="T54" fmla="*/ 528 w 921"/>
                <a:gd name="T55" fmla="*/ 60 h 151"/>
                <a:gd name="T56" fmla="*/ 549 w 921"/>
                <a:gd name="T57" fmla="*/ 148 h 151"/>
                <a:gd name="T58" fmla="*/ 571 w 921"/>
                <a:gd name="T59" fmla="*/ 78 h 151"/>
                <a:gd name="T60" fmla="*/ 431 w 921"/>
                <a:gd name="T61" fmla="*/ 43 h 151"/>
                <a:gd name="T62" fmla="*/ 425 w 921"/>
                <a:gd name="T63" fmla="*/ 121 h 151"/>
                <a:gd name="T64" fmla="*/ 384 w 921"/>
                <a:gd name="T65" fmla="*/ 105 h 151"/>
                <a:gd name="T66" fmla="*/ 362 w 921"/>
                <a:gd name="T67" fmla="*/ 43 h 151"/>
                <a:gd name="T68" fmla="*/ 399 w 921"/>
                <a:gd name="T69" fmla="*/ 151 h 151"/>
                <a:gd name="T70" fmla="*/ 432 w 921"/>
                <a:gd name="T71" fmla="*/ 135 h 151"/>
                <a:gd name="T72" fmla="*/ 454 w 921"/>
                <a:gd name="T73" fmla="*/ 148 h 151"/>
                <a:gd name="T74" fmla="*/ 431 w 921"/>
                <a:gd name="T75" fmla="*/ 43 h 151"/>
                <a:gd name="T76" fmla="*/ 267 w 921"/>
                <a:gd name="T77" fmla="*/ 30 h 151"/>
                <a:gd name="T78" fmla="*/ 267 w 921"/>
                <a:gd name="T79" fmla="*/ 127 h 151"/>
                <a:gd name="T80" fmla="*/ 249 w 921"/>
                <a:gd name="T81" fmla="*/ 30 h 151"/>
                <a:gd name="T82" fmla="*/ 225 w 921"/>
                <a:gd name="T83" fmla="*/ 10 h 151"/>
                <a:gd name="T84" fmla="*/ 268 w 921"/>
                <a:gd name="T85" fmla="*/ 148 h 151"/>
                <a:gd name="T86" fmla="*/ 268 w 921"/>
                <a:gd name="T87" fmla="*/ 10 h 151"/>
                <a:gd name="T88" fmla="*/ 175 w 921"/>
                <a:gd name="T89" fmla="*/ 28 h 151"/>
                <a:gd name="T90" fmla="*/ 161 w 921"/>
                <a:gd name="T91" fmla="*/ 7 h 151"/>
                <a:gd name="T92" fmla="*/ 124 w 921"/>
                <a:gd name="T93" fmla="*/ 49 h 151"/>
                <a:gd name="T94" fmla="*/ 108 w 921"/>
                <a:gd name="T95" fmla="*/ 66 h 151"/>
                <a:gd name="T96" fmla="*/ 124 w 921"/>
                <a:gd name="T97" fmla="*/ 148 h 151"/>
                <a:gd name="T98" fmla="*/ 145 w 921"/>
                <a:gd name="T99" fmla="*/ 66 h 151"/>
                <a:gd name="T100" fmla="*/ 171 w 921"/>
                <a:gd name="T101" fmla="*/ 49 h 151"/>
                <a:gd name="T102" fmla="*/ 145 w 921"/>
                <a:gd name="T103" fmla="*/ 47 h 151"/>
                <a:gd name="T104" fmla="*/ 76 w 921"/>
                <a:gd name="T105" fmla="*/ 98 h 151"/>
                <a:gd name="T106" fmla="*/ 21 w 921"/>
                <a:gd name="T107" fmla="*/ 98 h 151"/>
                <a:gd name="T108" fmla="*/ 76 w 921"/>
                <a:gd name="T109" fmla="*/ 98 h 151"/>
                <a:gd name="T110" fmla="*/ 48 w 921"/>
                <a:gd name="T111" fmla="*/ 46 h 151"/>
                <a:gd name="T112" fmla="*/ 48 w 921"/>
                <a:gd name="T113" fmla="*/ 15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21" h="151">
                  <a:moveTo>
                    <a:pt x="873" y="59"/>
                  </a:moveTo>
                  <a:cubicBezTo>
                    <a:pt x="887" y="59"/>
                    <a:pt x="896" y="68"/>
                    <a:pt x="897" y="82"/>
                  </a:cubicBezTo>
                  <a:cubicBezTo>
                    <a:pt x="846" y="82"/>
                    <a:pt x="846" y="82"/>
                    <a:pt x="846" y="82"/>
                  </a:cubicBezTo>
                  <a:cubicBezTo>
                    <a:pt x="849" y="68"/>
                    <a:pt x="859" y="59"/>
                    <a:pt x="873" y="59"/>
                  </a:cubicBezTo>
                  <a:moveTo>
                    <a:pt x="874" y="40"/>
                  </a:moveTo>
                  <a:cubicBezTo>
                    <a:pt x="843" y="40"/>
                    <a:pt x="823" y="62"/>
                    <a:pt x="823" y="95"/>
                  </a:cubicBezTo>
                  <a:cubicBezTo>
                    <a:pt x="823" y="129"/>
                    <a:pt x="844" y="150"/>
                    <a:pt x="874" y="150"/>
                  </a:cubicBezTo>
                  <a:cubicBezTo>
                    <a:pt x="895" y="150"/>
                    <a:pt x="913" y="137"/>
                    <a:pt x="918" y="122"/>
                  </a:cubicBezTo>
                  <a:cubicBezTo>
                    <a:pt x="899" y="112"/>
                    <a:pt x="899" y="112"/>
                    <a:pt x="899" y="112"/>
                  </a:cubicBezTo>
                  <a:cubicBezTo>
                    <a:pt x="895" y="125"/>
                    <a:pt x="885" y="130"/>
                    <a:pt x="874" y="130"/>
                  </a:cubicBezTo>
                  <a:cubicBezTo>
                    <a:pt x="858" y="130"/>
                    <a:pt x="847" y="119"/>
                    <a:pt x="845" y="98"/>
                  </a:cubicBezTo>
                  <a:cubicBezTo>
                    <a:pt x="920" y="98"/>
                    <a:pt x="920" y="98"/>
                    <a:pt x="920" y="98"/>
                  </a:cubicBezTo>
                  <a:cubicBezTo>
                    <a:pt x="920" y="92"/>
                    <a:pt x="920" y="92"/>
                    <a:pt x="920" y="92"/>
                  </a:cubicBezTo>
                  <a:cubicBezTo>
                    <a:pt x="921" y="63"/>
                    <a:pt x="903" y="40"/>
                    <a:pt x="874" y="40"/>
                  </a:cubicBezTo>
                  <a:moveTo>
                    <a:pt x="761" y="59"/>
                  </a:moveTo>
                  <a:cubicBezTo>
                    <a:pt x="775" y="59"/>
                    <a:pt x="784" y="68"/>
                    <a:pt x="785" y="82"/>
                  </a:cubicBezTo>
                  <a:cubicBezTo>
                    <a:pt x="734" y="82"/>
                    <a:pt x="734" y="82"/>
                    <a:pt x="734" y="82"/>
                  </a:cubicBezTo>
                  <a:cubicBezTo>
                    <a:pt x="737" y="68"/>
                    <a:pt x="747" y="59"/>
                    <a:pt x="761" y="59"/>
                  </a:cubicBezTo>
                  <a:moveTo>
                    <a:pt x="762" y="40"/>
                  </a:moveTo>
                  <a:cubicBezTo>
                    <a:pt x="731" y="40"/>
                    <a:pt x="711" y="62"/>
                    <a:pt x="711" y="95"/>
                  </a:cubicBezTo>
                  <a:cubicBezTo>
                    <a:pt x="711" y="129"/>
                    <a:pt x="733" y="150"/>
                    <a:pt x="762" y="150"/>
                  </a:cubicBezTo>
                  <a:cubicBezTo>
                    <a:pt x="784" y="150"/>
                    <a:pt x="801" y="137"/>
                    <a:pt x="806" y="122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3" y="125"/>
                    <a:pt x="773" y="130"/>
                    <a:pt x="762" y="130"/>
                  </a:cubicBezTo>
                  <a:cubicBezTo>
                    <a:pt x="746" y="130"/>
                    <a:pt x="735" y="119"/>
                    <a:pt x="733" y="98"/>
                  </a:cubicBezTo>
                  <a:cubicBezTo>
                    <a:pt x="808" y="98"/>
                    <a:pt x="808" y="98"/>
                    <a:pt x="808" y="98"/>
                  </a:cubicBezTo>
                  <a:cubicBezTo>
                    <a:pt x="808" y="92"/>
                    <a:pt x="808" y="92"/>
                    <a:pt x="808" y="92"/>
                  </a:cubicBezTo>
                  <a:cubicBezTo>
                    <a:pt x="809" y="63"/>
                    <a:pt x="792" y="40"/>
                    <a:pt x="762" y="40"/>
                  </a:cubicBezTo>
                  <a:moveTo>
                    <a:pt x="640" y="130"/>
                  </a:moveTo>
                  <a:cubicBezTo>
                    <a:pt x="623" y="130"/>
                    <a:pt x="612" y="117"/>
                    <a:pt x="612" y="95"/>
                  </a:cubicBezTo>
                  <a:cubicBezTo>
                    <a:pt x="612" y="72"/>
                    <a:pt x="623" y="60"/>
                    <a:pt x="640" y="60"/>
                  </a:cubicBezTo>
                  <a:cubicBezTo>
                    <a:pt x="656" y="60"/>
                    <a:pt x="668" y="70"/>
                    <a:pt x="670" y="89"/>
                  </a:cubicBezTo>
                  <a:cubicBezTo>
                    <a:pt x="670" y="100"/>
                    <a:pt x="670" y="100"/>
                    <a:pt x="670" y="100"/>
                  </a:cubicBezTo>
                  <a:cubicBezTo>
                    <a:pt x="668" y="120"/>
                    <a:pt x="656" y="130"/>
                    <a:pt x="640" y="130"/>
                  </a:cubicBezTo>
                  <a:moveTo>
                    <a:pt x="670" y="3"/>
                  </a:moveTo>
                  <a:cubicBezTo>
                    <a:pt x="670" y="55"/>
                    <a:pt x="670" y="55"/>
                    <a:pt x="670" y="55"/>
                  </a:cubicBezTo>
                  <a:cubicBezTo>
                    <a:pt x="668" y="55"/>
                    <a:pt x="668" y="55"/>
                    <a:pt x="668" y="55"/>
                  </a:cubicBezTo>
                  <a:cubicBezTo>
                    <a:pt x="662" y="46"/>
                    <a:pt x="652" y="40"/>
                    <a:pt x="636" y="40"/>
                  </a:cubicBezTo>
                  <a:cubicBezTo>
                    <a:pt x="611" y="40"/>
                    <a:pt x="589" y="60"/>
                    <a:pt x="589" y="95"/>
                  </a:cubicBezTo>
                  <a:cubicBezTo>
                    <a:pt x="589" y="129"/>
                    <a:pt x="611" y="150"/>
                    <a:pt x="636" y="150"/>
                  </a:cubicBezTo>
                  <a:cubicBezTo>
                    <a:pt x="652" y="150"/>
                    <a:pt x="662" y="143"/>
                    <a:pt x="668" y="135"/>
                  </a:cubicBezTo>
                  <a:cubicBezTo>
                    <a:pt x="670" y="135"/>
                    <a:pt x="670" y="135"/>
                    <a:pt x="670" y="135"/>
                  </a:cubicBezTo>
                  <a:cubicBezTo>
                    <a:pt x="670" y="148"/>
                    <a:pt x="670" y="148"/>
                    <a:pt x="670" y="148"/>
                  </a:cubicBezTo>
                  <a:cubicBezTo>
                    <a:pt x="692" y="148"/>
                    <a:pt x="692" y="148"/>
                    <a:pt x="692" y="148"/>
                  </a:cubicBezTo>
                  <a:cubicBezTo>
                    <a:pt x="692" y="0"/>
                    <a:pt x="692" y="0"/>
                    <a:pt x="692" y="0"/>
                  </a:cubicBezTo>
                  <a:lnTo>
                    <a:pt x="670" y="3"/>
                  </a:lnTo>
                  <a:close/>
                  <a:moveTo>
                    <a:pt x="534" y="40"/>
                  </a:moveTo>
                  <a:cubicBezTo>
                    <a:pt x="520" y="40"/>
                    <a:pt x="508" y="47"/>
                    <a:pt x="503" y="56"/>
                  </a:cubicBezTo>
                  <a:cubicBezTo>
                    <a:pt x="501" y="56"/>
                    <a:pt x="501" y="56"/>
                    <a:pt x="501" y="56"/>
                  </a:cubicBezTo>
                  <a:cubicBezTo>
                    <a:pt x="500" y="43"/>
                    <a:pt x="500" y="43"/>
                    <a:pt x="500" y="43"/>
                  </a:cubicBezTo>
                  <a:cubicBezTo>
                    <a:pt x="479" y="43"/>
                    <a:pt x="479" y="43"/>
                    <a:pt x="479" y="43"/>
                  </a:cubicBezTo>
                  <a:cubicBezTo>
                    <a:pt x="479" y="148"/>
                    <a:pt x="479" y="148"/>
                    <a:pt x="479" y="148"/>
                  </a:cubicBezTo>
                  <a:cubicBezTo>
                    <a:pt x="501" y="148"/>
                    <a:pt x="501" y="148"/>
                    <a:pt x="501" y="148"/>
                  </a:cubicBezTo>
                  <a:cubicBezTo>
                    <a:pt x="501" y="93"/>
                    <a:pt x="501" y="93"/>
                    <a:pt x="501" y="93"/>
                  </a:cubicBezTo>
                  <a:cubicBezTo>
                    <a:pt x="501" y="82"/>
                    <a:pt x="504" y="74"/>
                    <a:pt x="508" y="69"/>
                  </a:cubicBezTo>
                  <a:cubicBezTo>
                    <a:pt x="513" y="63"/>
                    <a:pt x="521" y="60"/>
                    <a:pt x="528" y="60"/>
                  </a:cubicBezTo>
                  <a:cubicBezTo>
                    <a:pt x="542" y="60"/>
                    <a:pt x="549" y="67"/>
                    <a:pt x="549" y="86"/>
                  </a:cubicBezTo>
                  <a:cubicBezTo>
                    <a:pt x="549" y="148"/>
                    <a:pt x="549" y="148"/>
                    <a:pt x="549" y="148"/>
                  </a:cubicBezTo>
                  <a:cubicBezTo>
                    <a:pt x="571" y="148"/>
                    <a:pt x="571" y="148"/>
                    <a:pt x="571" y="148"/>
                  </a:cubicBezTo>
                  <a:cubicBezTo>
                    <a:pt x="571" y="78"/>
                    <a:pt x="571" y="78"/>
                    <a:pt x="571" y="78"/>
                  </a:cubicBezTo>
                  <a:cubicBezTo>
                    <a:pt x="571" y="49"/>
                    <a:pt x="554" y="40"/>
                    <a:pt x="534" y="40"/>
                  </a:cubicBezTo>
                  <a:moveTo>
                    <a:pt x="431" y="43"/>
                  </a:moveTo>
                  <a:cubicBezTo>
                    <a:pt x="431" y="97"/>
                    <a:pt x="431" y="97"/>
                    <a:pt x="431" y="97"/>
                  </a:cubicBezTo>
                  <a:cubicBezTo>
                    <a:pt x="431" y="109"/>
                    <a:pt x="429" y="116"/>
                    <a:pt x="425" y="121"/>
                  </a:cubicBezTo>
                  <a:cubicBezTo>
                    <a:pt x="420" y="127"/>
                    <a:pt x="412" y="130"/>
                    <a:pt x="404" y="130"/>
                  </a:cubicBezTo>
                  <a:cubicBezTo>
                    <a:pt x="391" y="130"/>
                    <a:pt x="384" y="123"/>
                    <a:pt x="384" y="105"/>
                  </a:cubicBezTo>
                  <a:cubicBezTo>
                    <a:pt x="384" y="43"/>
                    <a:pt x="384" y="43"/>
                    <a:pt x="384" y="43"/>
                  </a:cubicBezTo>
                  <a:cubicBezTo>
                    <a:pt x="362" y="43"/>
                    <a:pt x="362" y="43"/>
                    <a:pt x="362" y="43"/>
                  </a:cubicBezTo>
                  <a:cubicBezTo>
                    <a:pt x="362" y="113"/>
                    <a:pt x="362" y="113"/>
                    <a:pt x="362" y="113"/>
                  </a:cubicBezTo>
                  <a:cubicBezTo>
                    <a:pt x="362" y="141"/>
                    <a:pt x="379" y="151"/>
                    <a:pt x="399" y="151"/>
                  </a:cubicBezTo>
                  <a:cubicBezTo>
                    <a:pt x="413" y="151"/>
                    <a:pt x="425" y="143"/>
                    <a:pt x="430" y="135"/>
                  </a:cubicBezTo>
                  <a:cubicBezTo>
                    <a:pt x="432" y="135"/>
                    <a:pt x="432" y="135"/>
                    <a:pt x="432" y="135"/>
                  </a:cubicBezTo>
                  <a:cubicBezTo>
                    <a:pt x="433" y="148"/>
                    <a:pt x="433" y="148"/>
                    <a:pt x="433" y="148"/>
                  </a:cubicBezTo>
                  <a:cubicBezTo>
                    <a:pt x="454" y="148"/>
                    <a:pt x="454" y="148"/>
                    <a:pt x="454" y="148"/>
                  </a:cubicBezTo>
                  <a:cubicBezTo>
                    <a:pt x="454" y="43"/>
                    <a:pt x="454" y="43"/>
                    <a:pt x="454" y="43"/>
                  </a:cubicBezTo>
                  <a:lnTo>
                    <a:pt x="431" y="43"/>
                  </a:lnTo>
                  <a:close/>
                  <a:moveTo>
                    <a:pt x="249" y="30"/>
                  </a:moveTo>
                  <a:cubicBezTo>
                    <a:pt x="267" y="30"/>
                    <a:pt x="267" y="30"/>
                    <a:pt x="267" y="30"/>
                  </a:cubicBezTo>
                  <a:cubicBezTo>
                    <a:pt x="305" y="30"/>
                    <a:pt x="318" y="47"/>
                    <a:pt x="318" y="78"/>
                  </a:cubicBezTo>
                  <a:cubicBezTo>
                    <a:pt x="318" y="110"/>
                    <a:pt x="305" y="127"/>
                    <a:pt x="267" y="127"/>
                  </a:cubicBezTo>
                  <a:cubicBezTo>
                    <a:pt x="249" y="127"/>
                    <a:pt x="249" y="127"/>
                    <a:pt x="249" y="127"/>
                  </a:cubicBezTo>
                  <a:lnTo>
                    <a:pt x="249" y="30"/>
                  </a:lnTo>
                  <a:close/>
                  <a:moveTo>
                    <a:pt x="268" y="10"/>
                  </a:moveTo>
                  <a:cubicBezTo>
                    <a:pt x="225" y="10"/>
                    <a:pt x="225" y="10"/>
                    <a:pt x="225" y="10"/>
                  </a:cubicBezTo>
                  <a:cubicBezTo>
                    <a:pt x="225" y="148"/>
                    <a:pt x="225" y="148"/>
                    <a:pt x="225" y="148"/>
                  </a:cubicBezTo>
                  <a:cubicBezTo>
                    <a:pt x="268" y="148"/>
                    <a:pt x="268" y="148"/>
                    <a:pt x="268" y="148"/>
                  </a:cubicBezTo>
                  <a:cubicBezTo>
                    <a:pt x="319" y="148"/>
                    <a:pt x="342" y="121"/>
                    <a:pt x="342" y="78"/>
                  </a:cubicBezTo>
                  <a:cubicBezTo>
                    <a:pt x="342" y="36"/>
                    <a:pt x="319" y="10"/>
                    <a:pt x="268" y="10"/>
                  </a:cubicBezTo>
                  <a:moveTo>
                    <a:pt x="163" y="26"/>
                  </a:moveTo>
                  <a:cubicBezTo>
                    <a:pt x="167" y="26"/>
                    <a:pt x="172" y="27"/>
                    <a:pt x="175" y="28"/>
                  </a:cubicBezTo>
                  <a:cubicBezTo>
                    <a:pt x="175" y="8"/>
                    <a:pt x="175" y="8"/>
                    <a:pt x="175" y="8"/>
                  </a:cubicBezTo>
                  <a:cubicBezTo>
                    <a:pt x="171" y="7"/>
                    <a:pt x="167" y="7"/>
                    <a:pt x="161" y="7"/>
                  </a:cubicBezTo>
                  <a:cubicBezTo>
                    <a:pt x="143" y="7"/>
                    <a:pt x="124" y="15"/>
                    <a:pt x="124" y="45"/>
                  </a:cubicBezTo>
                  <a:cubicBezTo>
                    <a:pt x="124" y="49"/>
                    <a:pt x="124" y="49"/>
                    <a:pt x="124" y="49"/>
                  </a:cubicBezTo>
                  <a:cubicBezTo>
                    <a:pt x="108" y="49"/>
                    <a:pt x="108" y="49"/>
                    <a:pt x="108" y="49"/>
                  </a:cubicBezTo>
                  <a:cubicBezTo>
                    <a:pt x="108" y="66"/>
                    <a:pt x="108" y="66"/>
                    <a:pt x="108" y="66"/>
                  </a:cubicBezTo>
                  <a:cubicBezTo>
                    <a:pt x="124" y="66"/>
                    <a:pt x="124" y="66"/>
                    <a:pt x="124" y="66"/>
                  </a:cubicBezTo>
                  <a:cubicBezTo>
                    <a:pt x="124" y="148"/>
                    <a:pt x="124" y="148"/>
                    <a:pt x="124" y="148"/>
                  </a:cubicBezTo>
                  <a:cubicBezTo>
                    <a:pt x="145" y="148"/>
                    <a:pt x="145" y="148"/>
                    <a:pt x="145" y="148"/>
                  </a:cubicBezTo>
                  <a:cubicBezTo>
                    <a:pt x="145" y="66"/>
                    <a:pt x="145" y="66"/>
                    <a:pt x="145" y="66"/>
                  </a:cubicBezTo>
                  <a:cubicBezTo>
                    <a:pt x="171" y="66"/>
                    <a:pt x="171" y="66"/>
                    <a:pt x="171" y="66"/>
                  </a:cubicBezTo>
                  <a:cubicBezTo>
                    <a:pt x="171" y="49"/>
                    <a:pt x="171" y="49"/>
                    <a:pt x="171" y="49"/>
                  </a:cubicBezTo>
                  <a:cubicBezTo>
                    <a:pt x="145" y="49"/>
                    <a:pt x="145" y="49"/>
                    <a:pt x="145" y="49"/>
                  </a:cubicBezTo>
                  <a:cubicBezTo>
                    <a:pt x="145" y="47"/>
                    <a:pt x="145" y="47"/>
                    <a:pt x="145" y="47"/>
                  </a:cubicBezTo>
                  <a:cubicBezTo>
                    <a:pt x="145" y="33"/>
                    <a:pt x="151" y="26"/>
                    <a:pt x="163" y="26"/>
                  </a:cubicBezTo>
                  <a:moveTo>
                    <a:pt x="76" y="98"/>
                  </a:moveTo>
                  <a:cubicBezTo>
                    <a:pt x="76" y="119"/>
                    <a:pt x="66" y="131"/>
                    <a:pt x="48" y="131"/>
                  </a:cubicBezTo>
                  <a:cubicBezTo>
                    <a:pt x="32" y="131"/>
                    <a:pt x="21" y="119"/>
                    <a:pt x="21" y="98"/>
                  </a:cubicBezTo>
                  <a:cubicBezTo>
                    <a:pt x="21" y="77"/>
                    <a:pt x="32" y="64"/>
                    <a:pt x="48" y="64"/>
                  </a:cubicBezTo>
                  <a:cubicBezTo>
                    <a:pt x="66" y="64"/>
                    <a:pt x="76" y="77"/>
                    <a:pt x="76" y="98"/>
                  </a:cubicBezTo>
                  <a:moveTo>
                    <a:pt x="97" y="98"/>
                  </a:moveTo>
                  <a:cubicBezTo>
                    <a:pt x="97" y="66"/>
                    <a:pt x="77" y="46"/>
                    <a:pt x="48" y="46"/>
                  </a:cubicBezTo>
                  <a:cubicBezTo>
                    <a:pt x="20" y="46"/>
                    <a:pt x="0" y="66"/>
                    <a:pt x="0" y="98"/>
                  </a:cubicBezTo>
                  <a:cubicBezTo>
                    <a:pt x="0" y="130"/>
                    <a:pt x="20" y="150"/>
                    <a:pt x="48" y="150"/>
                  </a:cubicBezTo>
                  <a:cubicBezTo>
                    <a:pt x="77" y="150"/>
                    <a:pt x="97" y="130"/>
                    <a:pt x="97" y="9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6"/>
            <p:cNvSpPr>
              <a:spLocks noEditPoints="1"/>
            </p:cNvSpPr>
            <p:nvPr userDrawn="1"/>
          </p:nvSpPr>
          <p:spPr bwMode="auto">
            <a:xfrm>
              <a:off x="1937" y="1786"/>
              <a:ext cx="1892" cy="395"/>
            </a:xfrm>
            <a:custGeom>
              <a:avLst/>
              <a:gdLst>
                <a:gd name="T0" fmla="*/ 895 w 919"/>
                <a:gd name="T1" fmla="*/ 46 h 191"/>
                <a:gd name="T2" fmla="*/ 840 w 919"/>
                <a:gd name="T3" fmla="*/ 46 h 191"/>
                <a:gd name="T4" fmla="*/ 855 w 919"/>
                <a:gd name="T5" fmla="*/ 152 h 191"/>
                <a:gd name="T6" fmla="*/ 864 w 919"/>
                <a:gd name="T7" fmla="*/ 191 h 191"/>
                <a:gd name="T8" fmla="*/ 910 w 919"/>
                <a:gd name="T9" fmla="*/ 68 h 191"/>
                <a:gd name="T10" fmla="*/ 780 w 919"/>
                <a:gd name="T11" fmla="*/ 111 h 191"/>
                <a:gd name="T12" fmla="*/ 805 w 919"/>
                <a:gd name="T13" fmla="*/ 65 h 191"/>
                <a:gd name="T14" fmla="*/ 780 w 919"/>
                <a:gd name="T15" fmla="*/ 46 h 191"/>
                <a:gd name="T16" fmla="*/ 757 w 919"/>
                <a:gd name="T17" fmla="*/ 20 h 191"/>
                <a:gd name="T18" fmla="*/ 743 w 919"/>
                <a:gd name="T19" fmla="*/ 46 h 191"/>
                <a:gd name="T20" fmla="*/ 757 w 919"/>
                <a:gd name="T21" fmla="*/ 65 h 191"/>
                <a:gd name="T22" fmla="*/ 795 w 919"/>
                <a:gd name="T23" fmla="*/ 153 h 191"/>
                <a:gd name="T24" fmla="*/ 811 w 919"/>
                <a:gd name="T25" fmla="*/ 130 h 191"/>
                <a:gd name="T26" fmla="*/ 780 w 919"/>
                <a:gd name="T27" fmla="*/ 111 h 191"/>
                <a:gd name="T28" fmla="*/ 702 w 919"/>
                <a:gd name="T29" fmla="*/ 46 h 191"/>
                <a:gd name="T30" fmla="*/ 725 w 919"/>
                <a:gd name="T31" fmla="*/ 151 h 191"/>
                <a:gd name="T32" fmla="*/ 728 w 919"/>
                <a:gd name="T33" fmla="*/ 15 h 191"/>
                <a:gd name="T34" fmla="*/ 699 w 919"/>
                <a:gd name="T35" fmla="*/ 15 h 191"/>
                <a:gd name="T36" fmla="*/ 728 w 919"/>
                <a:gd name="T37" fmla="*/ 15 h 191"/>
                <a:gd name="T38" fmla="*/ 596 w 919"/>
                <a:gd name="T39" fmla="*/ 133 h 191"/>
                <a:gd name="T40" fmla="*/ 679 w 919"/>
                <a:gd name="T41" fmla="*/ 120 h 191"/>
                <a:gd name="T42" fmla="*/ 622 w 919"/>
                <a:gd name="T43" fmla="*/ 73 h 191"/>
                <a:gd name="T44" fmla="*/ 667 w 919"/>
                <a:gd name="T45" fmla="*/ 76 h 191"/>
                <a:gd name="T46" fmla="*/ 638 w 919"/>
                <a:gd name="T47" fmla="*/ 43 h 191"/>
                <a:gd name="T48" fmla="*/ 635 w 919"/>
                <a:gd name="T49" fmla="*/ 107 h 191"/>
                <a:gd name="T50" fmla="*/ 638 w 919"/>
                <a:gd name="T51" fmla="*/ 135 h 191"/>
                <a:gd name="T52" fmla="*/ 581 w 919"/>
                <a:gd name="T53" fmla="*/ 44 h 191"/>
                <a:gd name="T54" fmla="*/ 551 w 919"/>
                <a:gd name="T55" fmla="*/ 62 h 191"/>
                <a:gd name="T56" fmla="*/ 529 w 919"/>
                <a:gd name="T57" fmla="*/ 47 h 191"/>
                <a:gd name="T58" fmla="*/ 552 w 919"/>
                <a:gd name="T59" fmla="*/ 151 h 191"/>
                <a:gd name="T60" fmla="*/ 578 w 919"/>
                <a:gd name="T61" fmla="*/ 65 h 191"/>
                <a:gd name="T62" fmla="*/ 588 w 919"/>
                <a:gd name="T63" fmla="*/ 44 h 191"/>
                <a:gd name="T64" fmla="*/ 460 w 919"/>
                <a:gd name="T65" fmla="*/ 63 h 191"/>
                <a:gd name="T66" fmla="*/ 433 w 919"/>
                <a:gd name="T67" fmla="*/ 86 h 191"/>
                <a:gd name="T68" fmla="*/ 460 w 919"/>
                <a:gd name="T69" fmla="*/ 43 h 191"/>
                <a:gd name="T70" fmla="*/ 461 w 919"/>
                <a:gd name="T71" fmla="*/ 153 h 191"/>
                <a:gd name="T72" fmla="*/ 486 w 919"/>
                <a:gd name="T73" fmla="*/ 116 h 191"/>
                <a:gd name="T74" fmla="*/ 432 w 919"/>
                <a:gd name="T75" fmla="*/ 102 h 191"/>
                <a:gd name="T76" fmla="*/ 507 w 919"/>
                <a:gd name="T77" fmla="*/ 96 h 191"/>
                <a:gd name="T78" fmla="*/ 378 w 919"/>
                <a:gd name="T79" fmla="*/ 46 h 191"/>
                <a:gd name="T80" fmla="*/ 324 w 919"/>
                <a:gd name="T81" fmla="*/ 46 h 191"/>
                <a:gd name="T82" fmla="*/ 338 w 919"/>
                <a:gd name="T83" fmla="*/ 151 h 191"/>
                <a:gd name="T84" fmla="*/ 402 w 919"/>
                <a:gd name="T85" fmla="*/ 46 h 191"/>
                <a:gd name="T86" fmla="*/ 281 w 919"/>
                <a:gd name="T87" fmla="*/ 46 h 191"/>
                <a:gd name="T88" fmla="*/ 258 w 919"/>
                <a:gd name="T89" fmla="*/ 151 h 191"/>
                <a:gd name="T90" fmla="*/ 281 w 919"/>
                <a:gd name="T91" fmla="*/ 46 h 191"/>
                <a:gd name="T92" fmla="*/ 269 w 919"/>
                <a:gd name="T93" fmla="*/ 0 h 191"/>
                <a:gd name="T94" fmla="*/ 269 w 919"/>
                <a:gd name="T95" fmla="*/ 29 h 191"/>
                <a:gd name="T96" fmla="*/ 193 w 919"/>
                <a:gd name="T97" fmla="*/ 43 h 191"/>
                <a:gd name="T98" fmla="*/ 160 w 919"/>
                <a:gd name="T99" fmla="*/ 60 h 191"/>
                <a:gd name="T100" fmla="*/ 138 w 919"/>
                <a:gd name="T101" fmla="*/ 46 h 191"/>
                <a:gd name="T102" fmla="*/ 161 w 919"/>
                <a:gd name="T103" fmla="*/ 151 h 191"/>
                <a:gd name="T104" fmla="*/ 167 w 919"/>
                <a:gd name="T105" fmla="*/ 73 h 191"/>
                <a:gd name="T106" fmla="*/ 208 w 919"/>
                <a:gd name="T107" fmla="*/ 89 h 191"/>
                <a:gd name="T108" fmla="*/ 230 w 919"/>
                <a:gd name="T109" fmla="*/ 151 h 191"/>
                <a:gd name="T110" fmla="*/ 193 w 919"/>
                <a:gd name="T111" fmla="*/ 43 h 191"/>
                <a:gd name="T112" fmla="*/ 24 w 919"/>
                <a:gd name="T113" fmla="*/ 14 h 191"/>
                <a:gd name="T114" fmla="*/ 0 w 919"/>
                <a:gd name="T115" fmla="*/ 96 h 191"/>
                <a:gd name="T116" fmla="*/ 111 w 919"/>
                <a:gd name="T117" fmla="*/ 96 h 191"/>
                <a:gd name="T118" fmla="*/ 87 w 919"/>
                <a:gd name="T119" fmla="*/ 14 h 191"/>
                <a:gd name="T120" fmla="*/ 55 w 919"/>
                <a:gd name="T121" fmla="*/ 134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19" h="191">
                  <a:moveTo>
                    <a:pt x="919" y="46"/>
                  </a:moveTo>
                  <a:cubicBezTo>
                    <a:pt x="895" y="46"/>
                    <a:pt x="895" y="46"/>
                    <a:pt x="895" y="46"/>
                  </a:cubicBezTo>
                  <a:cubicBezTo>
                    <a:pt x="867" y="127"/>
                    <a:pt x="867" y="127"/>
                    <a:pt x="867" y="127"/>
                  </a:cubicBezTo>
                  <a:cubicBezTo>
                    <a:pt x="840" y="46"/>
                    <a:pt x="840" y="46"/>
                    <a:pt x="840" y="46"/>
                  </a:cubicBezTo>
                  <a:cubicBezTo>
                    <a:pt x="814" y="46"/>
                    <a:pt x="814" y="46"/>
                    <a:pt x="814" y="46"/>
                  </a:cubicBezTo>
                  <a:cubicBezTo>
                    <a:pt x="855" y="152"/>
                    <a:pt x="855" y="152"/>
                    <a:pt x="855" y="152"/>
                  </a:cubicBezTo>
                  <a:cubicBezTo>
                    <a:pt x="840" y="191"/>
                    <a:pt x="840" y="191"/>
                    <a:pt x="840" y="191"/>
                  </a:cubicBezTo>
                  <a:cubicBezTo>
                    <a:pt x="864" y="191"/>
                    <a:pt x="864" y="191"/>
                    <a:pt x="864" y="191"/>
                  </a:cubicBezTo>
                  <a:cubicBezTo>
                    <a:pt x="911" y="68"/>
                    <a:pt x="911" y="68"/>
                    <a:pt x="911" y="68"/>
                  </a:cubicBezTo>
                  <a:cubicBezTo>
                    <a:pt x="910" y="68"/>
                    <a:pt x="910" y="68"/>
                    <a:pt x="910" y="68"/>
                  </a:cubicBezTo>
                  <a:lnTo>
                    <a:pt x="919" y="46"/>
                  </a:lnTo>
                  <a:close/>
                  <a:moveTo>
                    <a:pt x="780" y="111"/>
                  </a:moveTo>
                  <a:cubicBezTo>
                    <a:pt x="780" y="65"/>
                    <a:pt x="780" y="65"/>
                    <a:pt x="780" y="65"/>
                  </a:cubicBezTo>
                  <a:cubicBezTo>
                    <a:pt x="805" y="65"/>
                    <a:pt x="805" y="65"/>
                    <a:pt x="805" y="65"/>
                  </a:cubicBezTo>
                  <a:cubicBezTo>
                    <a:pt x="805" y="46"/>
                    <a:pt x="805" y="46"/>
                    <a:pt x="805" y="46"/>
                  </a:cubicBezTo>
                  <a:cubicBezTo>
                    <a:pt x="780" y="46"/>
                    <a:pt x="780" y="46"/>
                    <a:pt x="780" y="46"/>
                  </a:cubicBezTo>
                  <a:cubicBezTo>
                    <a:pt x="780" y="17"/>
                    <a:pt x="780" y="17"/>
                    <a:pt x="780" y="17"/>
                  </a:cubicBezTo>
                  <a:cubicBezTo>
                    <a:pt x="757" y="20"/>
                    <a:pt x="757" y="20"/>
                    <a:pt x="757" y="20"/>
                  </a:cubicBezTo>
                  <a:cubicBezTo>
                    <a:pt x="757" y="46"/>
                    <a:pt x="757" y="46"/>
                    <a:pt x="757" y="46"/>
                  </a:cubicBezTo>
                  <a:cubicBezTo>
                    <a:pt x="743" y="46"/>
                    <a:pt x="743" y="46"/>
                    <a:pt x="743" y="46"/>
                  </a:cubicBezTo>
                  <a:cubicBezTo>
                    <a:pt x="743" y="65"/>
                    <a:pt x="743" y="65"/>
                    <a:pt x="743" y="65"/>
                  </a:cubicBezTo>
                  <a:cubicBezTo>
                    <a:pt x="757" y="65"/>
                    <a:pt x="757" y="65"/>
                    <a:pt x="757" y="65"/>
                  </a:cubicBezTo>
                  <a:cubicBezTo>
                    <a:pt x="757" y="113"/>
                    <a:pt x="757" y="113"/>
                    <a:pt x="757" y="113"/>
                  </a:cubicBezTo>
                  <a:cubicBezTo>
                    <a:pt x="757" y="144"/>
                    <a:pt x="777" y="153"/>
                    <a:pt x="795" y="153"/>
                  </a:cubicBezTo>
                  <a:cubicBezTo>
                    <a:pt x="802" y="153"/>
                    <a:pt x="807" y="152"/>
                    <a:pt x="811" y="151"/>
                  </a:cubicBezTo>
                  <a:cubicBezTo>
                    <a:pt x="811" y="130"/>
                    <a:pt x="811" y="130"/>
                    <a:pt x="811" y="130"/>
                  </a:cubicBezTo>
                  <a:cubicBezTo>
                    <a:pt x="807" y="131"/>
                    <a:pt x="802" y="132"/>
                    <a:pt x="798" y="132"/>
                  </a:cubicBezTo>
                  <a:cubicBezTo>
                    <a:pt x="786" y="132"/>
                    <a:pt x="780" y="125"/>
                    <a:pt x="780" y="111"/>
                  </a:cubicBezTo>
                  <a:moveTo>
                    <a:pt x="725" y="46"/>
                  </a:moveTo>
                  <a:cubicBezTo>
                    <a:pt x="702" y="46"/>
                    <a:pt x="702" y="46"/>
                    <a:pt x="702" y="46"/>
                  </a:cubicBezTo>
                  <a:cubicBezTo>
                    <a:pt x="702" y="151"/>
                    <a:pt x="702" y="151"/>
                    <a:pt x="702" y="151"/>
                  </a:cubicBezTo>
                  <a:cubicBezTo>
                    <a:pt x="725" y="151"/>
                    <a:pt x="725" y="151"/>
                    <a:pt x="725" y="151"/>
                  </a:cubicBezTo>
                  <a:lnTo>
                    <a:pt x="725" y="46"/>
                  </a:lnTo>
                  <a:close/>
                  <a:moveTo>
                    <a:pt x="728" y="15"/>
                  </a:moveTo>
                  <a:cubicBezTo>
                    <a:pt x="728" y="6"/>
                    <a:pt x="722" y="0"/>
                    <a:pt x="714" y="0"/>
                  </a:cubicBezTo>
                  <a:cubicBezTo>
                    <a:pt x="705" y="0"/>
                    <a:pt x="699" y="6"/>
                    <a:pt x="699" y="15"/>
                  </a:cubicBezTo>
                  <a:cubicBezTo>
                    <a:pt x="699" y="23"/>
                    <a:pt x="705" y="29"/>
                    <a:pt x="714" y="29"/>
                  </a:cubicBezTo>
                  <a:cubicBezTo>
                    <a:pt x="722" y="29"/>
                    <a:pt x="728" y="23"/>
                    <a:pt x="728" y="15"/>
                  </a:cubicBezTo>
                  <a:moveTo>
                    <a:pt x="607" y="118"/>
                  </a:moveTo>
                  <a:cubicBezTo>
                    <a:pt x="596" y="133"/>
                    <a:pt x="596" y="133"/>
                    <a:pt x="596" y="133"/>
                  </a:cubicBezTo>
                  <a:cubicBezTo>
                    <a:pt x="603" y="144"/>
                    <a:pt x="617" y="153"/>
                    <a:pt x="638" y="153"/>
                  </a:cubicBezTo>
                  <a:cubicBezTo>
                    <a:pt x="663" y="153"/>
                    <a:pt x="679" y="140"/>
                    <a:pt x="679" y="120"/>
                  </a:cubicBezTo>
                  <a:cubicBezTo>
                    <a:pt x="679" y="100"/>
                    <a:pt x="663" y="93"/>
                    <a:pt x="645" y="88"/>
                  </a:cubicBezTo>
                  <a:cubicBezTo>
                    <a:pt x="632" y="85"/>
                    <a:pt x="622" y="82"/>
                    <a:pt x="622" y="73"/>
                  </a:cubicBezTo>
                  <a:cubicBezTo>
                    <a:pt x="622" y="67"/>
                    <a:pt x="627" y="62"/>
                    <a:pt x="638" y="62"/>
                  </a:cubicBezTo>
                  <a:cubicBezTo>
                    <a:pt x="649" y="62"/>
                    <a:pt x="661" y="69"/>
                    <a:pt x="667" y="76"/>
                  </a:cubicBezTo>
                  <a:cubicBezTo>
                    <a:pt x="678" y="60"/>
                    <a:pt x="678" y="60"/>
                    <a:pt x="678" y="60"/>
                  </a:cubicBezTo>
                  <a:cubicBezTo>
                    <a:pt x="669" y="50"/>
                    <a:pt x="655" y="43"/>
                    <a:pt x="638" y="43"/>
                  </a:cubicBezTo>
                  <a:cubicBezTo>
                    <a:pt x="615" y="43"/>
                    <a:pt x="599" y="55"/>
                    <a:pt x="599" y="74"/>
                  </a:cubicBezTo>
                  <a:cubicBezTo>
                    <a:pt x="599" y="94"/>
                    <a:pt x="615" y="102"/>
                    <a:pt x="635" y="107"/>
                  </a:cubicBezTo>
                  <a:cubicBezTo>
                    <a:pt x="649" y="110"/>
                    <a:pt x="657" y="114"/>
                    <a:pt x="657" y="122"/>
                  </a:cubicBezTo>
                  <a:cubicBezTo>
                    <a:pt x="657" y="130"/>
                    <a:pt x="650" y="135"/>
                    <a:pt x="638" y="135"/>
                  </a:cubicBezTo>
                  <a:cubicBezTo>
                    <a:pt x="624" y="135"/>
                    <a:pt x="612" y="126"/>
                    <a:pt x="607" y="118"/>
                  </a:cubicBezTo>
                  <a:moveTo>
                    <a:pt x="581" y="44"/>
                  </a:moveTo>
                  <a:cubicBezTo>
                    <a:pt x="569" y="44"/>
                    <a:pt x="558" y="51"/>
                    <a:pt x="553" y="62"/>
                  </a:cubicBezTo>
                  <a:cubicBezTo>
                    <a:pt x="551" y="62"/>
                    <a:pt x="551" y="62"/>
                    <a:pt x="551" y="62"/>
                  </a:cubicBezTo>
                  <a:cubicBezTo>
                    <a:pt x="550" y="47"/>
                    <a:pt x="550" y="47"/>
                    <a:pt x="550" y="47"/>
                  </a:cubicBezTo>
                  <a:cubicBezTo>
                    <a:pt x="529" y="47"/>
                    <a:pt x="529" y="47"/>
                    <a:pt x="529" y="47"/>
                  </a:cubicBezTo>
                  <a:cubicBezTo>
                    <a:pt x="529" y="151"/>
                    <a:pt x="529" y="151"/>
                    <a:pt x="529" y="151"/>
                  </a:cubicBezTo>
                  <a:cubicBezTo>
                    <a:pt x="552" y="151"/>
                    <a:pt x="552" y="151"/>
                    <a:pt x="552" y="151"/>
                  </a:cubicBezTo>
                  <a:cubicBezTo>
                    <a:pt x="552" y="93"/>
                    <a:pt x="552" y="93"/>
                    <a:pt x="552" y="93"/>
                  </a:cubicBezTo>
                  <a:cubicBezTo>
                    <a:pt x="552" y="75"/>
                    <a:pt x="563" y="65"/>
                    <a:pt x="578" y="65"/>
                  </a:cubicBezTo>
                  <a:cubicBezTo>
                    <a:pt x="582" y="65"/>
                    <a:pt x="584" y="66"/>
                    <a:pt x="586" y="66"/>
                  </a:cubicBezTo>
                  <a:cubicBezTo>
                    <a:pt x="588" y="44"/>
                    <a:pt x="588" y="44"/>
                    <a:pt x="588" y="44"/>
                  </a:cubicBezTo>
                  <a:cubicBezTo>
                    <a:pt x="586" y="44"/>
                    <a:pt x="584" y="44"/>
                    <a:pt x="581" y="44"/>
                  </a:cubicBezTo>
                  <a:moveTo>
                    <a:pt x="460" y="63"/>
                  </a:moveTo>
                  <a:cubicBezTo>
                    <a:pt x="474" y="63"/>
                    <a:pt x="483" y="72"/>
                    <a:pt x="484" y="86"/>
                  </a:cubicBezTo>
                  <a:cubicBezTo>
                    <a:pt x="433" y="86"/>
                    <a:pt x="433" y="86"/>
                    <a:pt x="433" y="86"/>
                  </a:cubicBezTo>
                  <a:cubicBezTo>
                    <a:pt x="436" y="71"/>
                    <a:pt x="446" y="63"/>
                    <a:pt x="460" y="63"/>
                  </a:cubicBezTo>
                  <a:moveTo>
                    <a:pt x="460" y="43"/>
                  </a:moveTo>
                  <a:cubicBezTo>
                    <a:pt x="430" y="43"/>
                    <a:pt x="410" y="66"/>
                    <a:pt x="410" y="98"/>
                  </a:cubicBezTo>
                  <a:cubicBezTo>
                    <a:pt x="410" y="133"/>
                    <a:pt x="431" y="153"/>
                    <a:pt x="461" y="153"/>
                  </a:cubicBezTo>
                  <a:cubicBezTo>
                    <a:pt x="482" y="153"/>
                    <a:pt x="500" y="141"/>
                    <a:pt x="504" y="126"/>
                  </a:cubicBezTo>
                  <a:cubicBezTo>
                    <a:pt x="486" y="116"/>
                    <a:pt x="486" y="116"/>
                    <a:pt x="486" y="116"/>
                  </a:cubicBezTo>
                  <a:cubicBezTo>
                    <a:pt x="482" y="128"/>
                    <a:pt x="472" y="134"/>
                    <a:pt x="461" y="134"/>
                  </a:cubicBezTo>
                  <a:cubicBezTo>
                    <a:pt x="445" y="134"/>
                    <a:pt x="434" y="122"/>
                    <a:pt x="432" y="102"/>
                  </a:cubicBezTo>
                  <a:cubicBezTo>
                    <a:pt x="507" y="102"/>
                    <a:pt x="507" y="102"/>
                    <a:pt x="507" y="102"/>
                  </a:cubicBezTo>
                  <a:cubicBezTo>
                    <a:pt x="507" y="96"/>
                    <a:pt x="507" y="96"/>
                    <a:pt x="507" y="96"/>
                  </a:cubicBezTo>
                  <a:cubicBezTo>
                    <a:pt x="507" y="66"/>
                    <a:pt x="490" y="43"/>
                    <a:pt x="460" y="43"/>
                  </a:cubicBezTo>
                  <a:moveTo>
                    <a:pt x="378" y="46"/>
                  </a:moveTo>
                  <a:cubicBezTo>
                    <a:pt x="351" y="127"/>
                    <a:pt x="351" y="127"/>
                    <a:pt x="351" y="127"/>
                  </a:cubicBezTo>
                  <a:cubicBezTo>
                    <a:pt x="324" y="46"/>
                    <a:pt x="324" y="46"/>
                    <a:pt x="324" y="46"/>
                  </a:cubicBezTo>
                  <a:cubicBezTo>
                    <a:pt x="298" y="46"/>
                    <a:pt x="298" y="46"/>
                    <a:pt x="298" y="46"/>
                  </a:cubicBezTo>
                  <a:cubicBezTo>
                    <a:pt x="338" y="151"/>
                    <a:pt x="338" y="151"/>
                    <a:pt x="338" y="151"/>
                  </a:cubicBezTo>
                  <a:cubicBezTo>
                    <a:pt x="362" y="151"/>
                    <a:pt x="362" y="151"/>
                    <a:pt x="362" y="151"/>
                  </a:cubicBezTo>
                  <a:cubicBezTo>
                    <a:pt x="402" y="46"/>
                    <a:pt x="402" y="46"/>
                    <a:pt x="402" y="46"/>
                  </a:cubicBezTo>
                  <a:lnTo>
                    <a:pt x="378" y="46"/>
                  </a:lnTo>
                  <a:close/>
                  <a:moveTo>
                    <a:pt x="281" y="46"/>
                  </a:moveTo>
                  <a:cubicBezTo>
                    <a:pt x="258" y="46"/>
                    <a:pt x="258" y="46"/>
                    <a:pt x="258" y="46"/>
                  </a:cubicBezTo>
                  <a:cubicBezTo>
                    <a:pt x="258" y="151"/>
                    <a:pt x="258" y="151"/>
                    <a:pt x="258" y="151"/>
                  </a:cubicBezTo>
                  <a:cubicBezTo>
                    <a:pt x="281" y="151"/>
                    <a:pt x="281" y="151"/>
                    <a:pt x="281" y="151"/>
                  </a:cubicBezTo>
                  <a:lnTo>
                    <a:pt x="281" y="46"/>
                  </a:lnTo>
                  <a:close/>
                  <a:moveTo>
                    <a:pt x="284" y="15"/>
                  </a:moveTo>
                  <a:cubicBezTo>
                    <a:pt x="284" y="6"/>
                    <a:pt x="277" y="0"/>
                    <a:pt x="269" y="0"/>
                  </a:cubicBezTo>
                  <a:cubicBezTo>
                    <a:pt x="261" y="0"/>
                    <a:pt x="255" y="6"/>
                    <a:pt x="255" y="15"/>
                  </a:cubicBezTo>
                  <a:cubicBezTo>
                    <a:pt x="255" y="23"/>
                    <a:pt x="261" y="29"/>
                    <a:pt x="269" y="29"/>
                  </a:cubicBezTo>
                  <a:cubicBezTo>
                    <a:pt x="277" y="29"/>
                    <a:pt x="284" y="23"/>
                    <a:pt x="284" y="15"/>
                  </a:cubicBezTo>
                  <a:moveTo>
                    <a:pt x="193" y="43"/>
                  </a:moveTo>
                  <a:cubicBezTo>
                    <a:pt x="179" y="43"/>
                    <a:pt x="167" y="51"/>
                    <a:pt x="162" y="60"/>
                  </a:cubicBezTo>
                  <a:cubicBezTo>
                    <a:pt x="160" y="60"/>
                    <a:pt x="160" y="60"/>
                    <a:pt x="160" y="60"/>
                  </a:cubicBezTo>
                  <a:cubicBezTo>
                    <a:pt x="159" y="46"/>
                    <a:pt x="159" y="46"/>
                    <a:pt x="159" y="46"/>
                  </a:cubicBezTo>
                  <a:cubicBezTo>
                    <a:pt x="138" y="46"/>
                    <a:pt x="138" y="46"/>
                    <a:pt x="138" y="46"/>
                  </a:cubicBezTo>
                  <a:cubicBezTo>
                    <a:pt x="138" y="151"/>
                    <a:pt x="138" y="151"/>
                    <a:pt x="138" y="151"/>
                  </a:cubicBezTo>
                  <a:cubicBezTo>
                    <a:pt x="161" y="151"/>
                    <a:pt x="161" y="151"/>
                    <a:pt x="161" y="151"/>
                  </a:cubicBezTo>
                  <a:cubicBezTo>
                    <a:pt x="161" y="97"/>
                    <a:pt x="161" y="97"/>
                    <a:pt x="161" y="97"/>
                  </a:cubicBezTo>
                  <a:cubicBezTo>
                    <a:pt x="161" y="85"/>
                    <a:pt x="163" y="78"/>
                    <a:pt x="167" y="73"/>
                  </a:cubicBezTo>
                  <a:cubicBezTo>
                    <a:pt x="172" y="67"/>
                    <a:pt x="180" y="64"/>
                    <a:pt x="188" y="64"/>
                  </a:cubicBezTo>
                  <a:cubicBezTo>
                    <a:pt x="201" y="64"/>
                    <a:pt x="208" y="71"/>
                    <a:pt x="208" y="89"/>
                  </a:cubicBezTo>
                  <a:cubicBezTo>
                    <a:pt x="208" y="151"/>
                    <a:pt x="208" y="151"/>
                    <a:pt x="208" y="151"/>
                  </a:cubicBezTo>
                  <a:cubicBezTo>
                    <a:pt x="230" y="151"/>
                    <a:pt x="230" y="151"/>
                    <a:pt x="230" y="151"/>
                  </a:cubicBezTo>
                  <a:cubicBezTo>
                    <a:pt x="230" y="82"/>
                    <a:pt x="230" y="82"/>
                    <a:pt x="230" y="82"/>
                  </a:cubicBezTo>
                  <a:cubicBezTo>
                    <a:pt x="230" y="53"/>
                    <a:pt x="213" y="43"/>
                    <a:pt x="193" y="43"/>
                  </a:cubicBezTo>
                  <a:moveTo>
                    <a:pt x="24" y="95"/>
                  </a:moveTo>
                  <a:cubicBezTo>
                    <a:pt x="24" y="14"/>
                    <a:pt x="24" y="14"/>
                    <a:pt x="24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33"/>
                    <a:pt x="18" y="155"/>
                    <a:pt x="55" y="155"/>
                  </a:cubicBezTo>
                  <a:cubicBezTo>
                    <a:pt x="92" y="155"/>
                    <a:pt x="111" y="134"/>
                    <a:pt x="111" y="96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87" y="14"/>
                    <a:pt x="87" y="14"/>
                    <a:pt x="87" y="14"/>
                  </a:cubicBezTo>
                  <a:cubicBezTo>
                    <a:pt x="87" y="95"/>
                    <a:pt x="87" y="95"/>
                    <a:pt x="87" y="95"/>
                  </a:cubicBezTo>
                  <a:cubicBezTo>
                    <a:pt x="87" y="121"/>
                    <a:pt x="78" y="134"/>
                    <a:pt x="55" y="134"/>
                  </a:cubicBezTo>
                  <a:cubicBezTo>
                    <a:pt x="32" y="134"/>
                    <a:pt x="24" y="121"/>
                    <a:pt x="24" y="9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32907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3304565" y="4281818"/>
            <a:ext cx="5553296" cy="701041"/>
          </a:xfrm>
          <a:prstGeom prst="rect">
            <a:avLst/>
          </a:prstGeom>
        </p:spPr>
        <p:txBody>
          <a:bodyPr tIns="0" bIns="0" anchor="ctr" anchorCtr="0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3" name="Title 1"/>
          <p:cNvSpPr>
            <a:spLocks noGrp="1"/>
          </p:cNvSpPr>
          <p:nvPr>
            <p:ph type="ctrTitle"/>
          </p:nvPr>
        </p:nvSpPr>
        <p:spPr>
          <a:xfrm>
            <a:off x="3304565" y="3109299"/>
            <a:ext cx="5553296" cy="1145597"/>
          </a:xfrm>
          <a:prstGeom prst="rect">
            <a:avLst/>
          </a:prstGeom>
        </p:spPr>
        <p:txBody>
          <a:bodyPr tIns="0" bIns="0"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304565" y="4982859"/>
            <a:ext cx="5553296" cy="29315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1400" baseline="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insert date</a:t>
            </a:r>
          </a:p>
        </p:txBody>
      </p:sp>
      <p:sp>
        <p:nvSpPr>
          <p:cNvPr id="50" name="Picture Placeholder 49"/>
          <p:cNvSpPr>
            <a:spLocks noGrp="1"/>
          </p:cNvSpPr>
          <p:nvPr>
            <p:ph type="pic" sz="quarter" idx="21"/>
          </p:nvPr>
        </p:nvSpPr>
        <p:spPr>
          <a:xfrm>
            <a:off x="531850" y="1108039"/>
            <a:ext cx="8663517" cy="4604273"/>
          </a:xfrm>
          <a:custGeom>
            <a:avLst/>
            <a:gdLst>
              <a:gd name="connsiteX0" fmla="*/ 0 w 6497638"/>
              <a:gd name="connsiteY0" fmla="*/ 0 h 4604273"/>
              <a:gd name="connsiteX1" fmla="*/ 6497638 w 6497638"/>
              <a:gd name="connsiteY1" fmla="*/ 0 h 4604273"/>
              <a:gd name="connsiteX2" fmla="*/ 6497638 w 6497638"/>
              <a:gd name="connsiteY2" fmla="*/ 646150 h 4604273"/>
              <a:gd name="connsiteX3" fmla="*/ 2699316 w 6497638"/>
              <a:gd name="connsiteY3" fmla="*/ 646150 h 4604273"/>
              <a:gd name="connsiteX4" fmla="*/ 2699316 w 6497638"/>
              <a:gd name="connsiteY4" fmla="*/ 976794 h 4604273"/>
              <a:gd name="connsiteX5" fmla="*/ 1870774 w 6497638"/>
              <a:gd name="connsiteY5" fmla="*/ 976794 h 4604273"/>
              <a:gd name="connsiteX6" fmla="*/ 1870774 w 6497638"/>
              <a:gd name="connsiteY6" fmla="*/ 4414938 h 4604273"/>
              <a:gd name="connsiteX7" fmla="*/ 2699316 w 6497638"/>
              <a:gd name="connsiteY7" fmla="*/ 4414938 h 4604273"/>
              <a:gd name="connsiteX8" fmla="*/ 2699316 w 6497638"/>
              <a:gd name="connsiteY8" fmla="*/ 4604273 h 4604273"/>
              <a:gd name="connsiteX9" fmla="*/ 0 w 6497638"/>
              <a:gd name="connsiteY9" fmla="*/ 4604273 h 460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97638" h="4604273">
                <a:moveTo>
                  <a:pt x="0" y="0"/>
                </a:moveTo>
                <a:lnTo>
                  <a:pt x="6497638" y="0"/>
                </a:lnTo>
                <a:lnTo>
                  <a:pt x="6497638" y="646150"/>
                </a:lnTo>
                <a:lnTo>
                  <a:pt x="2699316" y="646150"/>
                </a:lnTo>
                <a:lnTo>
                  <a:pt x="2699316" y="976794"/>
                </a:lnTo>
                <a:lnTo>
                  <a:pt x="1870774" y="976794"/>
                </a:lnTo>
                <a:lnTo>
                  <a:pt x="1870774" y="4414938"/>
                </a:lnTo>
                <a:lnTo>
                  <a:pt x="2699316" y="4414938"/>
                </a:lnTo>
                <a:lnTo>
                  <a:pt x="2699316" y="4604273"/>
                </a:lnTo>
                <a:lnTo>
                  <a:pt x="0" y="46042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6" name="Picture Placeholder 45"/>
          <p:cNvSpPr>
            <a:spLocks noGrp="1"/>
          </p:cNvSpPr>
          <p:nvPr>
            <p:ph type="pic" sz="quarter" idx="20"/>
          </p:nvPr>
        </p:nvSpPr>
        <p:spPr>
          <a:xfrm>
            <a:off x="4130937" y="1754189"/>
            <a:ext cx="8067600" cy="4524375"/>
          </a:xfrm>
          <a:custGeom>
            <a:avLst/>
            <a:gdLst>
              <a:gd name="connsiteX0" fmla="*/ 0 w 6045797"/>
              <a:gd name="connsiteY0" fmla="*/ 0 h 4524375"/>
              <a:gd name="connsiteX1" fmla="*/ 6045797 w 6045797"/>
              <a:gd name="connsiteY1" fmla="*/ 0 h 4524375"/>
              <a:gd name="connsiteX2" fmla="*/ 6045797 w 6045797"/>
              <a:gd name="connsiteY2" fmla="*/ 4524375 h 4524375"/>
              <a:gd name="connsiteX3" fmla="*/ 0 w 6045797"/>
              <a:gd name="connsiteY3" fmla="*/ 4524375 h 4524375"/>
              <a:gd name="connsiteX4" fmla="*/ 0 w 6045797"/>
              <a:gd name="connsiteY4" fmla="*/ 3768788 h 4524375"/>
              <a:gd name="connsiteX5" fmla="*/ 3798322 w 6045797"/>
              <a:gd name="connsiteY5" fmla="*/ 3768788 h 4524375"/>
              <a:gd name="connsiteX6" fmla="*/ 3798322 w 6045797"/>
              <a:gd name="connsiteY6" fmla="*/ 330644 h 4524375"/>
              <a:gd name="connsiteX7" fmla="*/ 0 w 6045797"/>
              <a:gd name="connsiteY7" fmla="*/ 330644 h 452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5797" h="4524375">
                <a:moveTo>
                  <a:pt x="0" y="0"/>
                </a:moveTo>
                <a:lnTo>
                  <a:pt x="6045797" y="0"/>
                </a:lnTo>
                <a:lnTo>
                  <a:pt x="6045797" y="4524375"/>
                </a:lnTo>
                <a:lnTo>
                  <a:pt x="0" y="4524375"/>
                </a:lnTo>
                <a:lnTo>
                  <a:pt x="0" y="3768788"/>
                </a:lnTo>
                <a:lnTo>
                  <a:pt x="3798322" y="3768788"/>
                </a:lnTo>
                <a:lnTo>
                  <a:pt x="3798322" y="330644"/>
                </a:lnTo>
                <a:lnTo>
                  <a:pt x="0" y="3306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516466" y="474727"/>
            <a:ext cx="9635068" cy="1969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en-US" sz="1600" dirty="0" smtClean="0">
                <a:solidFill>
                  <a:schemeClr val="accent1"/>
                </a:solidFill>
              </a:defRPr>
            </a:lvl1pPr>
          </a:lstStyle>
          <a:p>
            <a:pPr lvl="0" defTabSz="457200"/>
            <a:r>
              <a:rPr lang="en-US"/>
              <a:t>Edit Master text styles</a:t>
            </a:r>
          </a:p>
        </p:txBody>
      </p:sp>
      <p:sp>
        <p:nvSpPr>
          <p:cNvPr id="19" name="TextBox 18"/>
          <p:cNvSpPr txBox="1">
            <a:spLocks noChangeAspect="1"/>
          </p:cNvSpPr>
          <p:nvPr userDrawn="1"/>
        </p:nvSpPr>
        <p:spPr>
          <a:xfrm>
            <a:off x="516468" y="6386512"/>
            <a:ext cx="2232403" cy="36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algn="l" defTabSz="457200" rtl="0" eaLnBrk="1" latinLnBrk="0" hangingPunct="1"/>
            <a:r>
              <a:rPr lang="en-GB" sz="1000" b="1" kern="12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dundee.ac.uk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724" y="325466"/>
            <a:ext cx="499809" cy="67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46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Medic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icture Placeholder 45"/>
          <p:cNvSpPr>
            <a:spLocks noGrp="1"/>
          </p:cNvSpPr>
          <p:nvPr>
            <p:ph type="pic" sz="quarter" idx="20"/>
          </p:nvPr>
        </p:nvSpPr>
        <p:spPr>
          <a:xfrm>
            <a:off x="4130937" y="1754189"/>
            <a:ext cx="8067600" cy="4524375"/>
          </a:xfrm>
          <a:custGeom>
            <a:avLst/>
            <a:gdLst>
              <a:gd name="connsiteX0" fmla="*/ 0 w 6045797"/>
              <a:gd name="connsiteY0" fmla="*/ 0 h 4524375"/>
              <a:gd name="connsiteX1" fmla="*/ 6045797 w 6045797"/>
              <a:gd name="connsiteY1" fmla="*/ 0 h 4524375"/>
              <a:gd name="connsiteX2" fmla="*/ 6045797 w 6045797"/>
              <a:gd name="connsiteY2" fmla="*/ 4524375 h 4524375"/>
              <a:gd name="connsiteX3" fmla="*/ 0 w 6045797"/>
              <a:gd name="connsiteY3" fmla="*/ 4524375 h 4524375"/>
              <a:gd name="connsiteX4" fmla="*/ 0 w 6045797"/>
              <a:gd name="connsiteY4" fmla="*/ 3768788 h 4524375"/>
              <a:gd name="connsiteX5" fmla="*/ 3798322 w 6045797"/>
              <a:gd name="connsiteY5" fmla="*/ 3768788 h 4524375"/>
              <a:gd name="connsiteX6" fmla="*/ 3798322 w 6045797"/>
              <a:gd name="connsiteY6" fmla="*/ 330644 h 4524375"/>
              <a:gd name="connsiteX7" fmla="*/ 0 w 6045797"/>
              <a:gd name="connsiteY7" fmla="*/ 330644 h 452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5797" h="4524375">
                <a:moveTo>
                  <a:pt x="0" y="0"/>
                </a:moveTo>
                <a:lnTo>
                  <a:pt x="6045797" y="0"/>
                </a:lnTo>
                <a:lnTo>
                  <a:pt x="6045797" y="4524375"/>
                </a:lnTo>
                <a:lnTo>
                  <a:pt x="0" y="4524375"/>
                </a:lnTo>
                <a:lnTo>
                  <a:pt x="0" y="3768788"/>
                </a:lnTo>
                <a:lnTo>
                  <a:pt x="3798322" y="3768788"/>
                </a:lnTo>
                <a:lnTo>
                  <a:pt x="3798322" y="330644"/>
                </a:lnTo>
                <a:lnTo>
                  <a:pt x="0" y="3306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3304565" y="4281818"/>
            <a:ext cx="5553296" cy="701041"/>
          </a:xfrm>
          <a:prstGeom prst="rect">
            <a:avLst/>
          </a:prstGeom>
        </p:spPr>
        <p:txBody>
          <a:bodyPr tIns="0" bIns="0" anchor="ctr" anchorCtr="0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3" name="Title 1"/>
          <p:cNvSpPr>
            <a:spLocks noGrp="1"/>
          </p:cNvSpPr>
          <p:nvPr>
            <p:ph type="ctrTitle"/>
          </p:nvPr>
        </p:nvSpPr>
        <p:spPr>
          <a:xfrm>
            <a:off x="3304565" y="3109299"/>
            <a:ext cx="5553296" cy="1145597"/>
          </a:xfrm>
          <a:prstGeom prst="rect">
            <a:avLst/>
          </a:prstGeom>
        </p:spPr>
        <p:txBody>
          <a:bodyPr tIns="0" bIns="0"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304565" y="4982859"/>
            <a:ext cx="5553296" cy="29315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1400" baseline="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insert date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516466" y="474727"/>
            <a:ext cx="9635068" cy="1969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en-US" sz="1600" dirty="0" smtClean="0">
                <a:solidFill>
                  <a:schemeClr val="accent1"/>
                </a:solidFill>
              </a:defRPr>
            </a:lvl1pPr>
          </a:lstStyle>
          <a:p>
            <a:pPr lvl="0" defTabSz="457200"/>
            <a:r>
              <a:rPr lang="en-US"/>
              <a:t>Edit Master text styles</a:t>
            </a:r>
          </a:p>
        </p:txBody>
      </p:sp>
      <p:sp>
        <p:nvSpPr>
          <p:cNvPr id="19" name="TextBox 18"/>
          <p:cNvSpPr txBox="1">
            <a:spLocks noChangeAspect="1"/>
          </p:cNvSpPr>
          <p:nvPr userDrawn="1"/>
        </p:nvSpPr>
        <p:spPr>
          <a:xfrm>
            <a:off x="516468" y="6386512"/>
            <a:ext cx="2232403" cy="36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algn="l" defTabSz="457200" rtl="0" eaLnBrk="1" latinLnBrk="0" hangingPunct="1"/>
            <a:r>
              <a:rPr lang="en-GB" sz="1000" b="1" kern="12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dundee.ac.uk</a:t>
            </a:r>
          </a:p>
        </p:txBody>
      </p:sp>
      <p:sp>
        <p:nvSpPr>
          <p:cNvPr id="25" name="Freeform 5"/>
          <p:cNvSpPr>
            <a:spLocks noEditPoints="1"/>
          </p:cNvSpPr>
          <p:nvPr userDrawn="1"/>
        </p:nvSpPr>
        <p:spPr bwMode="auto">
          <a:xfrm>
            <a:off x="11175725" y="325465"/>
            <a:ext cx="499809" cy="676800"/>
          </a:xfrm>
          <a:custGeom>
            <a:avLst/>
            <a:gdLst>
              <a:gd name="T0" fmla="*/ 250 w 340"/>
              <a:gd name="T1" fmla="*/ 401 h 462"/>
              <a:gd name="T2" fmla="*/ 91 w 340"/>
              <a:gd name="T3" fmla="*/ 402 h 462"/>
              <a:gd name="T4" fmla="*/ 170 w 340"/>
              <a:gd name="T5" fmla="*/ 294 h 462"/>
              <a:gd name="T6" fmla="*/ 332 w 340"/>
              <a:gd name="T7" fmla="*/ 170 h 462"/>
              <a:gd name="T8" fmla="*/ 276 w 340"/>
              <a:gd name="T9" fmla="*/ 375 h 462"/>
              <a:gd name="T10" fmla="*/ 23 w 340"/>
              <a:gd name="T11" fmla="*/ 59 h 462"/>
              <a:gd name="T12" fmla="*/ 45 w 340"/>
              <a:gd name="T13" fmla="*/ 79 h 462"/>
              <a:gd name="T14" fmla="*/ 73 w 340"/>
              <a:gd name="T15" fmla="*/ 88 h 462"/>
              <a:gd name="T16" fmla="*/ 56 w 340"/>
              <a:gd name="T17" fmla="*/ 102 h 462"/>
              <a:gd name="T18" fmla="*/ 56 w 340"/>
              <a:gd name="T19" fmla="*/ 118 h 462"/>
              <a:gd name="T20" fmla="*/ 55 w 340"/>
              <a:gd name="T21" fmla="*/ 117 h 462"/>
              <a:gd name="T22" fmla="*/ 23 w 340"/>
              <a:gd name="T23" fmla="*/ 59 h 462"/>
              <a:gd name="T24" fmla="*/ 94 w 340"/>
              <a:gd name="T25" fmla="*/ 61 h 462"/>
              <a:gd name="T26" fmla="*/ 93 w 340"/>
              <a:gd name="T27" fmla="*/ 44 h 462"/>
              <a:gd name="T28" fmla="*/ 105 w 340"/>
              <a:gd name="T29" fmla="*/ 44 h 462"/>
              <a:gd name="T30" fmla="*/ 122 w 340"/>
              <a:gd name="T31" fmla="*/ 54 h 462"/>
              <a:gd name="T32" fmla="*/ 128 w 340"/>
              <a:gd name="T33" fmla="*/ 64 h 462"/>
              <a:gd name="T34" fmla="*/ 112 w 340"/>
              <a:gd name="T35" fmla="*/ 72 h 462"/>
              <a:gd name="T36" fmla="*/ 115 w 340"/>
              <a:gd name="T37" fmla="*/ 94 h 462"/>
              <a:gd name="T38" fmla="*/ 103 w 340"/>
              <a:gd name="T39" fmla="*/ 94 h 462"/>
              <a:gd name="T40" fmla="*/ 85 w 340"/>
              <a:gd name="T41" fmla="*/ 79 h 462"/>
              <a:gd name="T42" fmla="*/ 78 w 340"/>
              <a:gd name="T43" fmla="*/ 69 h 462"/>
              <a:gd name="T44" fmla="*/ 153 w 340"/>
              <a:gd name="T45" fmla="*/ 49 h 462"/>
              <a:gd name="T46" fmla="*/ 160 w 340"/>
              <a:gd name="T47" fmla="*/ 48 h 462"/>
              <a:gd name="T48" fmla="*/ 157 w 340"/>
              <a:gd name="T49" fmla="*/ 39 h 462"/>
              <a:gd name="T50" fmla="*/ 171 w 340"/>
              <a:gd name="T51" fmla="*/ 20 h 462"/>
              <a:gd name="T52" fmla="*/ 180 w 340"/>
              <a:gd name="T53" fmla="*/ 48 h 462"/>
              <a:gd name="T54" fmla="*/ 200 w 340"/>
              <a:gd name="T55" fmla="*/ 70 h 462"/>
              <a:gd name="T56" fmla="*/ 178 w 340"/>
              <a:gd name="T57" fmla="*/ 74 h 462"/>
              <a:gd name="T58" fmla="*/ 170 w 340"/>
              <a:gd name="T59" fmla="*/ 87 h 462"/>
              <a:gd name="T60" fmla="*/ 162 w 340"/>
              <a:gd name="T61" fmla="*/ 74 h 462"/>
              <a:gd name="T62" fmla="*/ 140 w 340"/>
              <a:gd name="T63" fmla="*/ 70 h 462"/>
              <a:gd name="T64" fmla="*/ 212 w 340"/>
              <a:gd name="T65" fmla="*/ 64 h 462"/>
              <a:gd name="T66" fmla="*/ 218 w 340"/>
              <a:gd name="T67" fmla="*/ 54 h 462"/>
              <a:gd name="T68" fmla="*/ 235 w 340"/>
              <a:gd name="T69" fmla="*/ 44 h 462"/>
              <a:gd name="T70" fmla="*/ 247 w 340"/>
              <a:gd name="T71" fmla="*/ 44 h 462"/>
              <a:gd name="T72" fmla="*/ 246 w 340"/>
              <a:gd name="T73" fmla="*/ 61 h 462"/>
              <a:gd name="T74" fmla="*/ 262 w 340"/>
              <a:gd name="T75" fmla="*/ 69 h 462"/>
              <a:gd name="T76" fmla="*/ 256 w 340"/>
              <a:gd name="T77" fmla="*/ 79 h 462"/>
              <a:gd name="T78" fmla="*/ 237 w 340"/>
              <a:gd name="T79" fmla="*/ 94 h 462"/>
              <a:gd name="T80" fmla="*/ 225 w 340"/>
              <a:gd name="T81" fmla="*/ 94 h 462"/>
              <a:gd name="T82" fmla="*/ 228 w 340"/>
              <a:gd name="T83" fmla="*/ 72 h 462"/>
              <a:gd name="T84" fmla="*/ 212 w 340"/>
              <a:gd name="T85" fmla="*/ 64 h 462"/>
              <a:gd name="T86" fmla="*/ 267 w 340"/>
              <a:gd name="T87" fmla="*/ 148 h 462"/>
              <a:gd name="T88" fmla="*/ 73 w 340"/>
              <a:gd name="T89" fmla="*/ 148 h 462"/>
              <a:gd name="T90" fmla="*/ 170 w 340"/>
              <a:gd name="T91" fmla="*/ 98 h 462"/>
              <a:gd name="T92" fmla="*/ 267 w 340"/>
              <a:gd name="T93" fmla="*/ 88 h 462"/>
              <a:gd name="T94" fmla="*/ 296 w 340"/>
              <a:gd name="T95" fmla="*/ 79 h 462"/>
              <a:gd name="T96" fmla="*/ 318 w 340"/>
              <a:gd name="T97" fmla="*/ 59 h 462"/>
              <a:gd name="T98" fmla="*/ 318 w 340"/>
              <a:gd name="T99" fmla="*/ 60 h 462"/>
              <a:gd name="T100" fmla="*/ 284 w 340"/>
              <a:gd name="T101" fmla="*/ 118 h 462"/>
              <a:gd name="T102" fmla="*/ 281 w 340"/>
              <a:gd name="T103" fmla="*/ 105 h 462"/>
              <a:gd name="T104" fmla="*/ 267 w 340"/>
              <a:gd name="T105" fmla="*/ 89 h 462"/>
              <a:gd name="T106" fmla="*/ 0 w 340"/>
              <a:gd name="T107" fmla="*/ 0 h 462"/>
              <a:gd name="T108" fmla="*/ 170 w 340"/>
              <a:gd name="T109" fmla="*/ 462 h 462"/>
              <a:gd name="T110" fmla="*/ 340 w 340"/>
              <a:gd name="T111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40" h="462">
                <a:moveTo>
                  <a:pt x="276" y="375"/>
                </a:moveTo>
                <a:cubicBezTo>
                  <a:pt x="268" y="384"/>
                  <a:pt x="259" y="393"/>
                  <a:pt x="250" y="401"/>
                </a:cubicBezTo>
                <a:cubicBezTo>
                  <a:pt x="215" y="432"/>
                  <a:pt x="180" y="448"/>
                  <a:pt x="170" y="453"/>
                </a:cubicBezTo>
                <a:cubicBezTo>
                  <a:pt x="160" y="448"/>
                  <a:pt x="125" y="432"/>
                  <a:pt x="91" y="402"/>
                </a:cubicBezTo>
                <a:cubicBezTo>
                  <a:pt x="81" y="393"/>
                  <a:pt x="73" y="384"/>
                  <a:pt x="65" y="375"/>
                </a:cubicBezTo>
                <a:cubicBezTo>
                  <a:pt x="170" y="294"/>
                  <a:pt x="170" y="294"/>
                  <a:pt x="170" y="294"/>
                </a:cubicBezTo>
                <a:cubicBezTo>
                  <a:pt x="9" y="170"/>
                  <a:pt x="9" y="170"/>
                  <a:pt x="9" y="170"/>
                </a:cubicBezTo>
                <a:cubicBezTo>
                  <a:pt x="332" y="170"/>
                  <a:pt x="332" y="170"/>
                  <a:pt x="332" y="170"/>
                </a:cubicBezTo>
                <a:cubicBezTo>
                  <a:pt x="170" y="294"/>
                  <a:pt x="170" y="294"/>
                  <a:pt x="170" y="294"/>
                </a:cubicBezTo>
                <a:lnTo>
                  <a:pt x="276" y="375"/>
                </a:lnTo>
                <a:close/>
                <a:moveTo>
                  <a:pt x="23" y="59"/>
                </a:moveTo>
                <a:cubicBezTo>
                  <a:pt x="23" y="59"/>
                  <a:pt x="23" y="59"/>
                  <a:pt x="23" y="59"/>
                </a:cubicBezTo>
                <a:cubicBezTo>
                  <a:pt x="38" y="60"/>
                  <a:pt x="43" y="69"/>
                  <a:pt x="43" y="70"/>
                </a:cubicBezTo>
                <a:cubicBezTo>
                  <a:pt x="45" y="72"/>
                  <a:pt x="45" y="76"/>
                  <a:pt x="45" y="79"/>
                </a:cubicBezTo>
                <a:cubicBezTo>
                  <a:pt x="47" y="77"/>
                  <a:pt x="49" y="76"/>
                  <a:pt x="52" y="76"/>
                </a:cubicBezTo>
                <a:cubicBezTo>
                  <a:pt x="61" y="74"/>
                  <a:pt x="69" y="81"/>
                  <a:pt x="73" y="88"/>
                </a:cubicBezTo>
                <a:cubicBezTo>
                  <a:pt x="73" y="89"/>
                  <a:pt x="73" y="89"/>
                  <a:pt x="73" y="89"/>
                </a:cubicBezTo>
                <a:cubicBezTo>
                  <a:pt x="67" y="99"/>
                  <a:pt x="60" y="101"/>
                  <a:pt x="56" y="102"/>
                </a:cubicBezTo>
                <a:cubicBezTo>
                  <a:pt x="57" y="103"/>
                  <a:pt x="58" y="104"/>
                  <a:pt x="59" y="105"/>
                </a:cubicBezTo>
                <a:cubicBezTo>
                  <a:pt x="62" y="109"/>
                  <a:pt x="60" y="115"/>
                  <a:pt x="56" y="118"/>
                </a:cubicBezTo>
                <a:cubicBezTo>
                  <a:pt x="56" y="118"/>
                  <a:pt x="56" y="118"/>
                  <a:pt x="56" y="118"/>
                </a:cubicBezTo>
                <a:cubicBezTo>
                  <a:pt x="56" y="118"/>
                  <a:pt x="56" y="118"/>
                  <a:pt x="55" y="117"/>
                </a:cubicBezTo>
                <a:cubicBezTo>
                  <a:pt x="22" y="60"/>
                  <a:pt x="22" y="60"/>
                  <a:pt x="22" y="60"/>
                </a:cubicBezTo>
                <a:cubicBezTo>
                  <a:pt x="22" y="60"/>
                  <a:pt x="22" y="59"/>
                  <a:pt x="23" y="59"/>
                </a:cubicBezTo>
                <a:moveTo>
                  <a:pt x="81" y="65"/>
                </a:moveTo>
                <a:cubicBezTo>
                  <a:pt x="94" y="61"/>
                  <a:pt x="94" y="61"/>
                  <a:pt x="94" y="61"/>
                </a:cubicBezTo>
                <a:cubicBezTo>
                  <a:pt x="91" y="48"/>
                  <a:pt x="91" y="48"/>
                  <a:pt x="91" y="48"/>
                </a:cubicBezTo>
                <a:cubicBezTo>
                  <a:pt x="90" y="46"/>
                  <a:pt x="91" y="44"/>
                  <a:pt x="93" y="44"/>
                </a:cubicBezTo>
                <a:cubicBezTo>
                  <a:pt x="101" y="41"/>
                  <a:pt x="101" y="41"/>
                  <a:pt x="101" y="41"/>
                </a:cubicBezTo>
                <a:cubicBezTo>
                  <a:pt x="103" y="41"/>
                  <a:pt x="105" y="42"/>
                  <a:pt x="105" y="44"/>
                </a:cubicBezTo>
                <a:cubicBezTo>
                  <a:pt x="109" y="57"/>
                  <a:pt x="109" y="57"/>
                  <a:pt x="109" y="57"/>
                </a:cubicBezTo>
                <a:cubicBezTo>
                  <a:pt x="122" y="54"/>
                  <a:pt x="122" y="54"/>
                  <a:pt x="122" y="54"/>
                </a:cubicBezTo>
                <a:cubicBezTo>
                  <a:pt x="124" y="53"/>
                  <a:pt x="126" y="54"/>
                  <a:pt x="126" y="56"/>
                </a:cubicBezTo>
                <a:cubicBezTo>
                  <a:pt x="128" y="64"/>
                  <a:pt x="128" y="64"/>
                  <a:pt x="128" y="64"/>
                </a:cubicBezTo>
                <a:cubicBezTo>
                  <a:pt x="129" y="66"/>
                  <a:pt x="128" y="68"/>
                  <a:pt x="126" y="68"/>
                </a:cubicBezTo>
                <a:cubicBezTo>
                  <a:pt x="112" y="72"/>
                  <a:pt x="112" y="72"/>
                  <a:pt x="112" y="72"/>
                </a:cubicBezTo>
                <a:cubicBezTo>
                  <a:pt x="117" y="90"/>
                  <a:pt x="117" y="90"/>
                  <a:pt x="117" y="90"/>
                </a:cubicBezTo>
                <a:cubicBezTo>
                  <a:pt x="118" y="91"/>
                  <a:pt x="117" y="93"/>
                  <a:pt x="115" y="94"/>
                </a:cubicBezTo>
                <a:cubicBezTo>
                  <a:pt x="107" y="96"/>
                  <a:pt x="107" y="96"/>
                  <a:pt x="107" y="96"/>
                </a:cubicBezTo>
                <a:cubicBezTo>
                  <a:pt x="105" y="96"/>
                  <a:pt x="103" y="95"/>
                  <a:pt x="103" y="94"/>
                </a:cubicBezTo>
                <a:cubicBezTo>
                  <a:pt x="98" y="76"/>
                  <a:pt x="98" y="76"/>
                  <a:pt x="98" y="76"/>
                </a:cubicBezTo>
                <a:cubicBezTo>
                  <a:pt x="85" y="79"/>
                  <a:pt x="85" y="79"/>
                  <a:pt x="85" y="79"/>
                </a:cubicBezTo>
                <a:cubicBezTo>
                  <a:pt x="83" y="80"/>
                  <a:pt x="81" y="79"/>
                  <a:pt x="81" y="77"/>
                </a:cubicBezTo>
                <a:cubicBezTo>
                  <a:pt x="78" y="69"/>
                  <a:pt x="78" y="69"/>
                  <a:pt x="78" y="69"/>
                </a:cubicBezTo>
                <a:cubicBezTo>
                  <a:pt x="78" y="67"/>
                  <a:pt x="79" y="65"/>
                  <a:pt x="81" y="65"/>
                </a:cubicBezTo>
                <a:moveTo>
                  <a:pt x="153" y="49"/>
                </a:moveTo>
                <a:cubicBezTo>
                  <a:pt x="155" y="48"/>
                  <a:pt x="158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58" y="46"/>
                  <a:pt x="157" y="42"/>
                  <a:pt x="157" y="39"/>
                </a:cubicBezTo>
                <a:cubicBezTo>
                  <a:pt x="157" y="39"/>
                  <a:pt x="156" y="28"/>
                  <a:pt x="170" y="20"/>
                </a:cubicBezTo>
                <a:cubicBezTo>
                  <a:pt x="170" y="19"/>
                  <a:pt x="170" y="19"/>
                  <a:pt x="171" y="20"/>
                </a:cubicBezTo>
                <a:cubicBezTo>
                  <a:pt x="184" y="28"/>
                  <a:pt x="184" y="39"/>
                  <a:pt x="184" y="39"/>
                </a:cubicBezTo>
                <a:cubicBezTo>
                  <a:pt x="184" y="42"/>
                  <a:pt x="182" y="46"/>
                  <a:pt x="180" y="48"/>
                </a:cubicBezTo>
                <a:cubicBezTo>
                  <a:pt x="182" y="48"/>
                  <a:pt x="185" y="48"/>
                  <a:pt x="188" y="49"/>
                </a:cubicBezTo>
                <a:cubicBezTo>
                  <a:pt x="196" y="52"/>
                  <a:pt x="200" y="62"/>
                  <a:pt x="200" y="70"/>
                </a:cubicBezTo>
                <a:cubicBezTo>
                  <a:pt x="200" y="71"/>
                  <a:pt x="200" y="71"/>
                  <a:pt x="200" y="71"/>
                </a:cubicBezTo>
                <a:cubicBezTo>
                  <a:pt x="189" y="77"/>
                  <a:pt x="182" y="75"/>
                  <a:pt x="178" y="74"/>
                </a:cubicBezTo>
                <a:cubicBezTo>
                  <a:pt x="179" y="75"/>
                  <a:pt x="179" y="76"/>
                  <a:pt x="179" y="78"/>
                </a:cubicBezTo>
                <a:cubicBezTo>
                  <a:pt x="179" y="83"/>
                  <a:pt x="175" y="87"/>
                  <a:pt x="170" y="87"/>
                </a:cubicBezTo>
                <a:cubicBezTo>
                  <a:pt x="165" y="87"/>
                  <a:pt x="161" y="83"/>
                  <a:pt x="161" y="78"/>
                </a:cubicBezTo>
                <a:cubicBezTo>
                  <a:pt x="161" y="76"/>
                  <a:pt x="161" y="75"/>
                  <a:pt x="162" y="74"/>
                </a:cubicBezTo>
                <a:cubicBezTo>
                  <a:pt x="159" y="75"/>
                  <a:pt x="151" y="77"/>
                  <a:pt x="141" y="71"/>
                </a:cubicBezTo>
                <a:cubicBezTo>
                  <a:pt x="140" y="71"/>
                  <a:pt x="140" y="71"/>
                  <a:pt x="140" y="70"/>
                </a:cubicBezTo>
                <a:cubicBezTo>
                  <a:pt x="140" y="62"/>
                  <a:pt x="144" y="52"/>
                  <a:pt x="153" y="49"/>
                </a:cubicBezTo>
                <a:moveTo>
                  <a:pt x="212" y="64"/>
                </a:moveTo>
                <a:cubicBezTo>
                  <a:pt x="214" y="56"/>
                  <a:pt x="214" y="56"/>
                  <a:pt x="214" y="56"/>
                </a:cubicBezTo>
                <a:cubicBezTo>
                  <a:pt x="215" y="54"/>
                  <a:pt x="217" y="53"/>
                  <a:pt x="218" y="54"/>
                </a:cubicBezTo>
                <a:cubicBezTo>
                  <a:pt x="232" y="57"/>
                  <a:pt x="232" y="57"/>
                  <a:pt x="232" y="57"/>
                </a:cubicBezTo>
                <a:cubicBezTo>
                  <a:pt x="235" y="44"/>
                  <a:pt x="235" y="44"/>
                  <a:pt x="235" y="44"/>
                </a:cubicBezTo>
                <a:cubicBezTo>
                  <a:pt x="236" y="42"/>
                  <a:pt x="238" y="41"/>
                  <a:pt x="239" y="41"/>
                </a:cubicBezTo>
                <a:cubicBezTo>
                  <a:pt x="247" y="44"/>
                  <a:pt x="247" y="44"/>
                  <a:pt x="247" y="44"/>
                </a:cubicBezTo>
                <a:cubicBezTo>
                  <a:pt x="249" y="44"/>
                  <a:pt x="250" y="46"/>
                  <a:pt x="250" y="48"/>
                </a:cubicBezTo>
                <a:cubicBezTo>
                  <a:pt x="246" y="61"/>
                  <a:pt x="246" y="61"/>
                  <a:pt x="246" y="61"/>
                </a:cubicBezTo>
                <a:cubicBezTo>
                  <a:pt x="260" y="65"/>
                  <a:pt x="260" y="65"/>
                  <a:pt x="260" y="65"/>
                </a:cubicBezTo>
                <a:cubicBezTo>
                  <a:pt x="261" y="65"/>
                  <a:pt x="262" y="67"/>
                  <a:pt x="262" y="69"/>
                </a:cubicBezTo>
                <a:cubicBezTo>
                  <a:pt x="260" y="77"/>
                  <a:pt x="260" y="77"/>
                  <a:pt x="260" y="77"/>
                </a:cubicBezTo>
                <a:cubicBezTo>
                  <a:pt x="259" y="79"/>
                  <a:pt x="257" y="80"/>
                  <a:pt x="256" y="79"/>
                </a:cubicBezTo>
                <a:cubicBezTo>
                  <a:pt x="242" y="76"/>
                  <a:pt x="242" y="76"/>
                  <a:pt x="242" y="76"/>
                </a:cubicBezTo>
                <a:cubicBezTo>
                  <a:pt x="237" y="94"/>
                  <a:pt x="237" y="94"/>
                  <a:pt x="237" y="94"/>
                </a:cubicBezTo>
                <a:cubicBezTo>
                  <a:pt x="237" y="95"/>
                  <a:pt x="235" y="96"/>
                  <a:pt x="233" y="96"/>
                </a:cubicBezTo>
                <a:cubicBezTo>
                  <a:pt x="225" y="94"/>
                  <a:pt x="225" y="94"/>
                  <a:pt x="225" y="94"/>
                </a:cubicBezTo>
                <a:cubicBezTo>
                  <a:pt x="224" y="93"/>
                  <a:pt x="223" y="91"/>
                  <a:pt x="223" y="90"/>
                </a:cubicBezTo>
                <a:cubicBezTo>
                  <a:pt x="228" y="72"/>
                  <a:pt x="228" y="72"/>
                  <a:pt x="228" y="72"/>
                </a:cubicBezTo>
                <a:cubicBezTo>
                  <a:pt x="215" y="68"/>
                  <a:pt x="215" y="68"/>
                  <a:pt x="215" y="68"/>
                </a:cubicBezTo>
                <a:cubicBezTo>
                  <a:pt x="213" y="68"/>
                  <a:pt x="212" y="66"/>
                  <a:pt x="212" y="64"/>
                </a:cubicBezTo>
                <a:moveTo>
                  <a:pt x="279" y="127"/>
                </a:moveTo>
                <a:cubicBezTo>
                  <a:pt x="267" y="148"/>
                  <a:pt x="267" y="148"/>
                  <a:pt x="267" y="148"/>
                </a:cubicBezTo>
                <a:cubicBezTo>
                  <a:pt x="238" y="131"/>
                  <a:pt x="204" y="122"/>
                  <a:pt x="170" y="122"/>
                </a:cubicBezTo>
                <a:cubicBezTo>
                  <a:pt x="136" y="122"/>
                  <a:pt x="102" y="131"/>
                  <a:pt x="73" y="148"/>
                </a:cubicBezTo>
                <a:cubicBezTo>
                  <a:pt x="61" y="127"/>
                  <a:pt x="61" y="127"/>
                  <a:pt x="61" y="127"/>
                </a:cubicBezTo>
                <a:cubicBezTo>
                  <a:pt x="94" y="108"/>
                  <a:pt x="132" y="98"/>
                  <a:pt x="170" y="98"/>
                </a:cubicBezTo>
                <a:cubicBezTo>
                  <a:pt x="209" y="98"/>
                  <a:pt x="246" y="108"/>
                  <a:pt x="279" y="127"/>
                </a:cubicBezTo>
                <a:moveTo>
                  <a:pt x="267" y="88"/>
                </a:moveTo>
                <a:cubicBezTo>
                  <a:pt x="271" y="81"/>
                  <a:pt x="280" y="74"/>
                  <a:pt x="289" y="76"/>
                </a:cubicBezTo>
                <a:cubicBezTo>
                  <a:pt x="291" y="76"/>
                  <a:pt x="294" y="77"/>
                  <a:pt x="296" y="79"/>
                </a:cubicBezTo>
                <a:cubicBezTo>
                  <a:pt x="295" y="76"/>
                  <a:pt x="295" y="72"/>
                  <a:pt x="297" y="70"/>
                </a:cubicBezTo>
                <a:cubicBezTo>
                  <a:pt x="297" y="69"/>
                  <a:pt x="302" y="60"/>
                  <a:pt x="318" y="59"/>
                </a:cubicBezTo>
                <a:cubicBezTo>
                  <a:pt x="318" y="59"/>
                  <a:pt x="318" y="59"/>
                  <a:pt x="318" y="59"/>
                </a:cubicBezTo>
                <a:cubicBezTo>
                  <a:pt x="318" y="59"/>
                  <a:pt x="318" y="60"/>
                  <a:pt x="318" y="60"/>
                </a:cubicBezTo>
                <a:cubicBezTo>
                  <a:pt x="285" y="117"/>
                  <a:pt x="285" y="117"/>
                  <a:pt x="285" y="117"/>
                </a:cubicBezTo>
                <a:cubicBezTo>
                  <a:pt x="285" y="118"/>
                  <a:pt x="284" y="118"/>
                  <a:pt x="284" y="118"/>
                </a:cubicBezTo>
                <a:cubicBezTo>
                  <a:pt x="284" y="118"/>
                  <a:pt x="284" y="118"/>
                  <a:pt x="284" y="118"/>
                </a:cubicBezTo>
                <a:cubicBezTo>
                  <a:pt x="280" y="115"/>
                  <a:pt x="279" y="109"/>
                  <a:pt x="281" y="105"/>
                </a:cubicBezTo>
                <a:cubicBezTo>
                  <a:pt x="282" y="104"/>
                  <a:pt x="283" y="103"/>
                  <a:pt x="284" y="102"/>
                </a:cubicBezTo>
                <a:cubicBezTo>
                  <a:pt x="281" y="101"/>
                  <a:pt x="273" y="99"/>
                  <a:pt x="267" y="89"/>
                </a:cubicBezTo>
                <a:cubicBezTo>
                  <a:pt x="267" y="89"/>
                  <a:pt x="267" y="89"/>
                  <a:pt x="267" y="88"/>
                </a:cubicBezTo>
                <a:moveTo>
                  <a:pt x="0" y="0"/>
                </a:moveTo>
                <a:cubicBezTo>
                  <a:pt x="0" y="0"/>
                  <a:pt x="0" y="53"/>
                  <a:pt x="0" y="224"/>
                </a:cubicBezTo>
                <a:cubicBezTo>
                  <a:pt x="0" y="398"/>
                  <a:pt x="170" y="462"/>
                  <a:pt x="170" y="462"/>
                </a:cubicBezTo>
                <a:cubicBezTo>
                  <a:pt x="170" y="462"/>
                  <a:pt x="340" y="398"/>
                  <a:pt x="340" y="224"/>
                </a:cubicBezTo>
                <a:cubicBezTo>
                  <a:pt x="340" y="53"/>
                  <a:pt x="340" y="0"/>
                  <a:pt x="34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4365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3312000" y="2335988"/>
            <a:ext cx="2348237" cy="485769"/>
            <a:chOff x="2742561" y="2636845"/>
            <a:chExt cx="2348237" cy="485769"/>
          </a:xfrm>
        </p:grpSpPr>
        <p:sp>
          <p:nvSpPr>
            <p:cNvPr id="30" name="Freeform 6"/>
            <p:cNvSpPr>
              <a:spLocks noEditPoints="1"/>
            </p:cNvSpPr>
            <p:nvPr userDrawn="1"/>
          </p:nvSpPr>
          <p:spPr bwMode="auto">
            <a:xfrm>
              <a:off x="2742561" y="2636845"/>
              <a:ext cx="2143125" cy="188913"/>
            </a:xfrm>
            <a:custGeom>
              <a:avLst/>
              <a:gdLst>
                <a:gd name="T0" fmla="*/ 1232 w 1267"/>
                <a:gd name="T1" fmla="*/ 44 h 111"/>
                <a:gd name="T2" fmla="*/ 1264 w 1267"/>
                <a:gd name="T3" fmla="*/ 90 h 111"/>
                <a:gd name="T4" fmla="*/ 1266 w 1267"/>
                <a:gd name="T5" fmla="*/ 72 h 111"/>
                <a:gd name="T6" fmla="*/ 1131 w 1267"/>
                <a:gd name="T7" fmla="*/ 43 h 111"/>
                <a:gd name="T8" fmla="*/ 1115 w 1267"/>
                <a:gd name="T9" fmla="*/ 109 h 111"/>
                <a:gd name="T10" fmla="*/ 1150 w 1267"/>
                <a:gd name="T11" fmla="*/ 44 h 111"/>
                <a:gd name="T12" fmla="*/ 1181 w 1267"/>
                <a:gd name="T13" fmla="*/ 58 h 111"/>
                <a:gd name="T14" fmla="*/ 1079 w 1267"/>
                <a:gd name="T15" fmla="*/ 109 h 111"/>
                <a:gd name="T16" fmla="*/ 1087 w 1267"/>
                <a:gd name="T17" fmla="*/ 0 h 111"/>
                <a:gd name="T18" fmla="*/ 1063 w 1267"/>
                <a:gd name="T19" fmla="*/ 86 h 111"/>
                <a:gd name="T20" fmla="*/ 1031 w 1267"/>
                <a:gd name="T21" fmla="*/ 44 h 111"/>
                <a:gd name="T22" fmla="*/ 993 w 1267"/>
                <a:gd name="T23" fmla="*/ 70 h 111"/>
                <a:gd name="T24" fmla="*/ 962 w 1267"/>
                <a:gd name="T25" fmla="*/ 33 h 111"/>
                <a:gd name="T26" fmla="*/ 980 w 1267"/>
                <a:gd name="T27" fmla="*/ 10 h 111"/>
                <a:gd name="T28" fmla="*/ 980 w 1267"/>
                <a:gd name="T29" fmla="*/ 10 h 111"/>
                <a:gd name="T30" fmla="*/ 927 w 1267"/>
                <a:gd name="T31" fmla="*/ 67 h 111"/>
                <a:gd name="T32" fmla="*/ 927 w 1267"/>
                <a:gd name="T33" fmla="*/ 42 h 111"/>
                <a:gd name="T34" fmla="*/ 902 w 1267"/>
                <a:gd name="T35" fmla="*/ 110 h 111"/>
                <a:gd name="T36" fmla="*/ 942 w 1267"/>
                <a:gd name="T37" fmla="*/ 109 h 111"/>
                <a:gd name="T38" fmla="*/ 842 w 1267"/>
                <a:gd name="T39" fmla="*/ 62 h 111"/>
                <a:gd name="T40" fmla="*/ 788 w 1267"/>
                <a:gd name="T41" fmla="*/ 70 h 111"/>
                <a:gd name="T42" fmla="*/ 824 w 1267"/>
                <a:gd name="T43" fmla="*/ 97 h 111"/>
                <a:gd name="T44" fmla="*/ 824 w 1267"/>
                <a:gd name="T45" fmla="*/ 31 h 111"/>
                <a:gd name="T46" fmla="*/ 668 w 1267"/>
                <a:gd name="T47" fmla="*/ 9 h 111"/>
                <a:gd name="T48" fmla="*/ 684 w 1267"/>
                <a:gd name="T49" fmla="*/ 42 h 111"/>
                <a:gd name="T50" fmla="*/ 754 w 1267"/>
                <a:gd name="T51" fmla="*/ 81 h 111"/>
                <a:gd name="T52" fmla="*/ 756 w 1267"/>
                <a:gd name="T53" fmla="*/ 9 h 111"/>
                <a:gd name="T54" fmla="*/ 612 w 1267"/>
                <a:gd name="T55" fmla="*/ 1 h 111"/>
                <a:gd name="T56" fmla="*/ 572 w 1267"/>
                <a:gd name="T57" fmla="*/ 45 h 111"/>
                <a:gd name="T58" fmla="*/ 599 w 1267"/>
                <a:gd name="T59" fmla="*/ 45 h 111"/>
                <a:gd name="T60" fmla="*/ 599 w 1267"/>
                <a:gd name="T61" fmla="*/ 31 h 111"/>
                <a:gd name="T62" fmla="*/ 505 w 1267"/>
                <a:gd name="T63" fmla="*/ 70 h 111"/>
                <a:gd name="T64" fmla="*/ 526 w 1267"/>
                <a:gd name="T65" fmla="*/ 31 h 111"/>
                <a:gd name="T66" fmla="*/ 440 w 1267"/>
                <a:gd name="T67" fmla="*/ 109 h 111"/>
                <a:gd name="T68" fmla="*/ 440 w 1267"/>
                <a:gd name="T69" fmla="*/ 109 h 111"/>
                <a:gd name="T70" fmla="*/ 372 w 1267"/>
                <a:gd name="T71" fmla="*/ 44 h 111"/>
                <a:gd name="T72" fmla="*/ 336 w 1267"/>
                <a:gd name="T73" fmla="*/ 70 h 111"/>
                <a:gd name="T74" fmla="*/ 287 w 1267"/>
                <a:gd name="T75" fmla="*/ 97 h 111"/>
                <a:gd name="T76" fmla="*/ 324 w 1267"/>
                <a:gd name="T77" fmla="*/ 70 h 111"/>
                <a:gd name="T78" fmla="*/ 324 w 1267"/>
                <a:gd name="T79" fmla="*/ 70 h 111"/>
                <a:gd name="T80" fmla="*/ 184 w 1267"/>
                <a:gd name="T81" fmla="*/ 2 h 111"/>
                <a:gd name="T82" fmla="*/ 184 w 1267"/>
                <a:gd name="T83" fmla="*/ 68 h 111"/>
                <a:gd name="T84" fmla="*/ 219 w 1267"/>
                <a:gd name="T85" fmla="*/ 109 h 111"/>
                <a:gd name="T86" fmla="*/ 153 w 1267"/>
                <a:gd name="T87" fmla="*/ 86 h 111"/>
                <a:gd name="T88" fmla="*/ 120 w 1267"/>
                <a:gd name="T89" fmla="*/ 44 h 111"/>
                <a:gd name="T90" fmla="*/ 83 w 1267"/>
                <a:gd name="T91" fmla="*/ 70 h 111"/>
                <a:gd name="T92" fmla="*/ 70 w 1267"/>
                <a:gd name="T93" fmla="*/ 28 h 111"/>
                <a:gd name="T94" fmla="*/ 56 w 1267"/>
                <a:gd name="T95" fmla="*/ 82 h 111"/>
                <a:gd name="T96" fmla="*/ 37 w 1267"/>
                <a:gd name="T97" fmla="*/ 111 h 111"/>
                <a:gd name="T98" fmla="*/ 36 w 1267"/>
                <a:gd name="T99" fmla="*/ 2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67" h="111">
                  <a:moveTo>
                    <a:pt x="1232" y="44"/>
                  </a:moveTo>
                  <a:cubicBezTo>
                    <a:pt x="1243" y="44"/>
                    <a:pt x="1250" y="51"/>
                    <a:pt x="1251" y="62"/>
                  </a:cubicBezTo>
                  <a:cubicBezTo>
                    <a:pt x="1213" y="62"/>
                    <a:pt x="1213" y="62"/>
                    <a:pt x="1213" y="62"/>
                  </a:cubicBezTo>
                  <a:cubicBezTo>
                    <a:pt x="1215" y="50"/>
                    <a:pt x="1222" y="44"/>
                    <a:pt x="1232" y="44"/>
                  </a:cubicBezTo>
                  <a:moveTo>
                    <a:pt x="1233" y="31"/>
                  </a:moveTo>
                  <a:cubicBezTo>
                    <a:pt x="1211" y="31"/>
                    <a:pt x="1197" y="47"/>
                    <a:pt x="1197" y="70"/>
                  </a:cubicBezTo>
                  <a:cubicBezTo>
                    <a:pt x="1197" y="95"/>
                    <a:pt x="1212" y="110"/>
                    <a:pt x="1233" y="110"/>
                  </a:cubicBezTo>
                  <a:cubicBezTo>
                    <a:pt x="1249" y="110"/>
                    <a:pt x="1261" y="101"/>
                    <a:pt x="1264" y="90"/>
                  </a:cubicBezTo>
                  <a:cubicBezTo>
                    <a:pt x="1252" y="83"/>
                    <a:pt x="1252" y="83"/>
                    <a:pt x="1252" y="83"/>
                  </a:cubicBezTo>
                  <a:cubicBezTo>
                    <a:pt x="1249" y="93"/>
                    <a:pt x="1242" y="97"/>
                    <a:pt x="1233" y="97"/>
                  </a:cubicBezTo>
                  <a:cubicBezTo>
                    <a:pt x="1221" y="97"/>
                    <a:pt x="1213" y="88"/>
                    <a:pt x="1212" y="72"/>
                  </a:cubicBezTo>
                  <a:cubicBezTo>
                    <a:pt x="1266" y="72"/>
                    <a:pt x="1266" y="72"/>
                    <a:pt x="1266" y="72"/>
                  </a:cubicBezTo>
                  <a:cubicBezTo>
                    <a:pt x="1266" y="69"/>
                    <a:pt x="1266" y="69"/>
                    <a:pt x="1266" y="69"/>
                  </a:cubicBezTo>
                  <a:cubicBezTo>
                    <a:pt x="1267" y="48"/>
                    <a:pt x="1255" y="31"/>
                    <a:pt x="1233" y="31"/>
                  </a:cubicBezTo>
                  <a:moveTo>
                    <a:pt x="1154" y="31"/>
                  </a:moveTo>
                  <a:cubicBezTo>
                    <a:pt x="1144" y="31"/>
                    <a:pt x="1135" y="36"/>
                    <a:pt x="1131" y="43"/>
                  </a:cubicBezTo>
                  <a:cubicBezTo>
                    <a:pt x="1130" y="43"/>
                    <a:pt x="1130" y="43"/>
                    <a:pt x="1130" y="43"/>
                  </a:cubicBezTo>
                  <a:cubicBezTo>
                    <a:pt x="1129" y="33"/>
                    <a:pt x="1129" y="33"/>
                    <a:pt x="1129" y="33"/>
                  </a:cubicBezTo>
                  <a:cubicBezTo>
                    <a:pt x="1115" y="33"/>
                    <a:pt x="1115" y="33"/>
                    <a:pt x="1115" y="33"/>
                  </a:cubicBezTo>
                  <a:cubicBezTo>
                    <a:pt x="1115" y="109"/>
                    <a:pt x="1115" y="109"/>
                    <a:pt x="1115" y="109"/>
                  </a:cubicBezTo>
                  <a:cubicBezTo>
                    <a:pt x="1130" y="109"/>
                    <a:pt x="1130" y="109"/>
                    <a:pt x="1130" y="109"/>
                  </a:cubicBezTo>
                  <a:cubicBezTo>
                    <a:pt x="1130" y="68"/>
                    <a:pt x="1130" y="68"/>
                    <a:pt x="1130" y="68"/>
                  </a:cubicBezTo>
                  <a:cubicBezTo>
                    <a:pt x="1130" y="60"/>
                    <a:pt x="1132" y="55"/>
                    <a:pt x="1135" y="51"/>
                  </a:cubicBezTo>
                  <a:cubicBezTo>
                    <a:pt x="1139" y="47"/>
                    <a:pt x="1145" y="44"/>
                    <a:pt x="1150" y="44"/>
                  </a:cubicBezTo>
                  <a:cubicBezTo>
                    <a:pt x="1160" y="44"/>
                    <a:pt x="1166" y="50"/>
                    <a:pt x="1166" y="63"/>
                  </a:cubicBezTo>
                  <a:cubicBezTo>
                    <a:pt x="1166" y="109"/>
                    <a:pt x="1166" y="109"/>
                    <a:pt x="1166" y="109"/>
                  </a:cubicBezTo>
                  <a:cubicBezTo>
                    <a:pt x="1181" y="109"/>
                    <a:pt x="1181" y="109"/>
                    <a:pt x="1181" y="109"/>
                  </a:cubicBezTo>
                  <a:cubicBezTo>
                    <a:pt x="1181" y="58"/>
                    <a:pt x="1181" y="58"/>
                    <a:pt x="1181" y="58"/>
                  </a:cubicBezTo>
                  <a:cubicBezTo>
                    <a:pt x="1181" y="38"/>
                    <a:pt x="1168" y="31"/>
                    <a:pt x="1154" y="31"/>
                  </a:cubicBezTo>
                  <a:moveTo>
                    <a:pt x="1094" y="33"/>
                  </a:moveTo>
                  <a:cubicBezTo>
                    <a:pt x="1079" y="33"/>
                    <a:pt x="1079" y="33"/>
                    <a:pt x="1079" y="33"/>
                  </a:cubicBezTo>
                  <a:cubicBezTo>
                    <a:pt x="1079" y="109"/>
                    <a:pt x="1079" y="109"/>
                    <a:pt x="1079" y="109"/>
                  </a:cubicBezTo>
                  <a:cubicBezTo>
                    <a:pt x="1094" y="109"/>
                    <a:pt x="1094" y="109"/>
                    <a:pt x="1094" y="109"/>
                  </a:cubicBezTo>
                  <a:lnTo>
                    <a:pt x="1094" y="33"/>
                  </a:lnTo>
                  <a:close/>
                  <a:moveTo>
                    <a:pt x="1097" y="10"/>
                  </a:moveTo>
                  <a:cubicBezTo>
                    <a:pt x="1097" y="4"/>
                    <a:pt x="1092" y="0"/>
                    <a:pt x="1087" y="0"/>
                  </a:cubicBezTo>
                  <a:cubicBezTo>
                    <a:pt x="1081" y="0"/>
                    <a:pt x="1077" y="4"/>
                    <a:pt x="1077" y="10"/>
                  </a:cubicBezTo>
                  <a:cubicBezTo>
                    <a:pt x="1077" y="16"/>
                    <a:pt x="1081" y="20"/>
                    <a:pt x="1087" y="20"/>
                  </a:cubicBezTo>
                  <a:cubicBezTo>
                    <a:pt x="1092" y="20"/>
                    <a:pt x="1097" y="16"/>
                    <a:pt x="1097" y="10"/>
                  </a:cubicBezTo>
                  <a:moveTo>
                    <a:pt x="1063" y="86"/>
                  </a:moveTo>
                  <a:cubicBezTo>
                    <a:pt x="1050" y="81"/>
                    <a:pt x="1050" y="81"/>
                    <a:pt x="1050" y="81"/>
                  </a:cubicBezTo>
                  <a:cubicBezTo>
                    <a:pt x="1048" y="91"/>
                    <a:pt x="1039" y="97"/>
                    <a:pt x="1031" y="97"/>
                  </a:cubicBezTo>
                  <a:cubicBezTo>
                    <a:pt x="1017" y="97"/>
                    <a:pt x="1009" y="87"/>
                    <a:pt x="1009" y="70"/>
                  </a:cubicBezTo>
                  <a:cubicBezTo>
                    <a:pt x="1009" y="54"/>
                    <a:pt x="1017" y="44"/>
                    <a:pt x="1031" y="44"/>
                  </a:cubicBezTo>
                  <a:cubicBezTo>
                    <a:pt x="1039" y="44"/>
                    <a:pt x="1047" y="50"/>
                    <a:pt x="1050" y="60"/>
                  </a:cubicBezTo>
                  <a:cubicBezTo>
                    <a:pt x="1063" y="55"/>
                    <a:pt x="1063" y="55"/>
                    <a:pt x="1063" y="55"/>
                  </a:cubicBezTo>
                  <a:cubicBezTo>
                    <a:pt x="1060" y="40"/>
                    <a:pt x="1046" y="31"/>
                    <a:pt x="1031" y="31"/>
                  </a:cubicBezTo>
                  <a:cubicBezTo>
                    <a:pt x="1008" y="31"/>
                    <a:pt x="993" y="47"/>
                    <a:pt x="993" y="70"/>
                  </a:cubicBezTo>
                  <a:cubicBezTo>
                    <a:pt x="993" y="95"/>
                    <a:pt x="1008" y="110"/>
                    <a:pt x="1031" y="110"/>
                  </a:cubicBezTo>
                  <a:cubicBezTo>
                    <a:pt x="1046" y="110"/>
                    <a:pt x="1060" y="101"/>
                    <a:pt x="1063" y="86"/>
                  </a:cubicBezTo>
                  <a:moveTo>
                    <a:pt x="977" y="33"/>
                  </a:moveTo>
                  <a:cubicBezTo>
                    <a:pt x="962" y="33"/>
                    <a:pt x="962" y="33"/>
                    <a:pt x="962" y="33"/>
                  </a:cubicBezTo>
                  <a:cubicBezTo>
                    <a:pt x="962" y="109"/>
                    <a:pt x="962" y="109"/>
                    <a:pt x="962" y="109"/>
                  </a:cubicBezTo>
                  <a:cubicBezTo>
                    <a:pt x="977" y="109"/>
                    <a:pt x="977" y="109"/>
                    <a:pt x="977" y="109"/>
                  </a:cubicBezTo>
                  <a:lnTo>
                    <a:pt x="977" y="33"/>
                  </a:lnTo>
                  <a:close/>
                  <a:moveTo>
                    <a:pt x="980" y="10"/>
                  </a:moveTo>
                  <a:cubicBezTo>
                    <a:pt x="980" y="4"/>
                    <a:pt x="975" y="0"/>
                    <a:pt x="970" y="0"/>
                  </a:cubicBezTo>
                  <a:cubicBezTo>
                    <a:pt x="964" y="0"/>
                    <a:pt x="960" y="4"/>
                    <a:pt x="960" y="10"/>
                  </a:cubicBezTo>
                  <a:cubicBezTo>
                    <a:pt x="960" y="16"/>
                    <a:pt x="964" y="20"/>
                    <a:pt x="970" y="20"/>
                  </a:cubicBezTo>
                  <a:cubicBezTo>
                    <a:pt x="975" y="20"/>
                    <a:pt x="980" y="16"/>
                    <a:pt x="980" y="10"/>
                  </a:cubicBezTo>
                  <a:moveTo>
                    <a:pt x="905" y="97"/>
                  </a:moveTo>
                  <a:cubicBezTo>
                    <a:pt x="892" y="97"/>
                    <a:pt x="884" y="87"/>
                    <a:pt x="884" y="70"/>
                  </a:cubicBezTo>
                  <a:cubicBezTo>
                    <a:pt x="884" y="53"/>
                    <a:pt x="892" y="44"/>
                    <a:pt x="904" y="44"/>
                  </a:cubicBezTo>
                  <a:cubicBezTo>
                    <a:pt x="917" y="44"/>
                    <a:pt x="926" y="52"/>
                    <a:pt x="927" y="67"/>
                  </a:cubicBezTo>
                  <a:cubicBezTo>
                    <a:pt x="927" y="74"/>
                    <a:pt x="927" y="74"/>
                    <a:pt x="927" y="74"/>
                  </a:cubicBezTo>
                  <a:cubicBezTo>
                    <a:pt x="926" y="89"/>
                    <a:pt x="917" y="97"/>
                    <a:pt x="905" y="97"/>
                  </a:cubicBezTo>
                  <a:moveTo>
                    <a:pt x="927" y="4"/>
                  </a:moveTo>
                  <a:cubicBezTo>
                    <a:pt x="927" y="42"/>
                    <a:pt x="927" y="42"/>
                    <a:pt x="927" y="42"/>
                  </a:cubicBezTo>
                  <a:cubicBezTo>
                    <a:pt x="926" y="42"/>
                    <a:pt x="926" y="42"/>
                    <a:pt x="926" y="42"/>
                  </a:cubicBezTo>
                  <a:cubicBezTo>
                    <a:pt x="921" y="35"/>
                    <a:pt x="914" y="31"/>
                    <a:pt x="902" y="31"/>
                  </a:cubicBezTo>
                  <a:cubicBezTo>
                    <a:pt x="884" y="31"/>
                    <a:pt x="868" y="46"/>
                    <a:pt x="868" y="70"/>
                  </a:cubicBezTo>
                  <a:cubicBezTo>
                    <a:pt x="868" y="95"/>
                    <a:pt x="884" y="110"/>
                    <a:pt x="902" y="110"/>
                  </a:cubicBezTo>
                  <a:cubicBezTo>
                    <a:pt x="914" y="110"/>
                    <a:pt x="922" y="106"/>
                    <a:pt x="926" y="99"/>
                  </a:cubicBezTo>
                  <a:cubicBezTo>
                    <a:pt x="927" y="99"/>
                    <a:pt x="927" y="99"/>
                    <a:pt x="927" y="99"/>
                  </a:cubicBezTo>
                  <a:cubicBezTo>
                    <a:pt x="927" y="109"/>
                    <a:pt x="927" y="109"/>
                    <a:pt x="927" y="109"/>
                  </a:cubicBezTo>
                  <a:cubicBezTo>
                    <a:pt x="942" y="109"/>
                    <a:pt x="942" y="109"/>
                    <a:pt x="942" y="109"/>
                  </a:cubicBezTo>
                  <a:cubicBezTo>
                    <a:pt x="942" y="2"/>
                    <a:pt x="942" y="2"/>
                    <a:pt x="942" y="2"/>
                  </a:cubicBezTo>
                  <a:lnTo>
                    <a:pt x="927" y="4"/>
                  </a:lnTo>
                  <a:close/>
                  <a:moveTo>
                    <a:pt x="823" y="44"/>
                  </a:moveTo>
                  <a:cubicBezTo>
                    <a:pt x="834" y="44"/>
                    <a:pt x="841" y="51"/>
                    <a:pt x="842" y="62"/>
                  </a:cubicBezTo>
                  <a:cubicBezTo>
                    <a:pt x="804" y="62"/>
                    <a:pt x="804" y="62"/>
                    <a:pt x="804" y="62"/>
                  </a:cubicBezTo>
                  <a:cubicBezTo>
                    <a:pt x="806" y="50"/>
                    <a:pt x="813" y="44"/>
                    <a:pt x="823" y="44"/>
                  </a:cubicBezTo>
                  <a:moveTo>
                    <a:pt x="824" y="31"/>
                  </a:moveTo>
                  <a:cubicBezTo>
                    <a:pt x="802" y="31"/>
                    <a:pt x="788" y="47"/>
                    <a:pt x="788" y="70"/>
                  </a:cubicBezTo>
                  <a:cubicBezTo>
                    <a:pt x="788" y="95"/>
                    <a:pt x="803" y="110"/>
                    <a:pt x="824" y="110"/>
                  </a:cubicBezTo>
                  <a:cubicBezTo>
                    <a:pt x="840" y="110"/>
                    <a:pt x="852" y="101"/>
                    <a:pt x="855" y="90"/>
                  </a:cubicBezTo>
                  <a:cubicBezTo>
                    <a:pt x="843" y="83"/>
                    <a:pt x="843" y="83"/>
                    <a:pt x="843" y="83"/>
                  </a:cubicBezTo>
                  <a:cubicBezTo>
                    <a:pt x="840" y="93"/>
                    <a:pt x="833" y="97"/>
                    <a:pt x="824" y="97"/>
                  </a:cubicBezTo>
                  <a:cubicBezTo>
                    <a:pt x="812" y="97"/>
                    <a:pt x="804" y="88"/>
                    <a:pt x="803" y="72"/>
                  </a:cubicBezTo>
                  <a:cubicBezTo>
                    <a:pt x="857" y="72"/>
                    <a:pt x="857" y="72"/>
                    <a:pt x="857" y="72"/>
                  </a:cubicBezTo>
                  <a:cubicBezTo>
                    <a:pt x="857" y="69"/>
                    <a:pt x="857" y="69"/>
                    <a:pt x="857" y="69"/>
                  </a:cubicBezTo>
                  <a:cubicBezTo>
                    <a:pt x="858" y="48"/>
                    <a:pt x="845" y="31"/>
                    <a:pt x="824" y="31"/>
                  </a:cubicBezTo>
                  <a:moveTo>
                    <a:pt x="756" y="9"/>
                  </a:moveTo>
                  <a:cubicBezTo>
                    <a:pt x="719" y="74"/>
                    <a:pt x="719" y="74"/>
                    <a:pt x="719" y="74"/>
                  </a:cubicBezTo>
                  <a:cubicBezTo>
                    <a:pt x="683" y="9"/>
                    <a:pt x="683" y="9"/>
                    <a:pt x="683" y="9"/>
                  </a:cubicBezTo>
                  <a:cubicBezTo>
                    <a:pt x="668" y="9"/>
                    <a:pt x="668" y="9"/>
                    <a:pt x="668" y="9"/>
                  </a:cubicBezTo>
                  <a:cubicBezTo>
                    <a:pt x="668" y="109"/>
                    <a:pt x="668" y="109"/>
                    <a:pt x="668" y="109"/>
                  </a:cubicBezTo>
                  <a:cubicBezTo>
                    <a:pt x="684" y="109"/>
                    <a:pt x="684" y="109"/>
                    <a:pt x="684" y="109"/>
                  </a:cubicBezTo>
                  <a:cubicBezTo>
                    <a:pt x="684" y="81"/>
                    <a:pt x="684" y="81"/>
                    <a:pt x="684" y="81"/>
                  </a:cubicBezTo>
                  <a:cubicBezTo>
                    <a:pt x="684" y="42"/>
                    <a:pt x="684" y="42"/>
                    <a:pt x="684" y="42"/>
                  </a:cubicBezTo>
                  <a:cubicBezTo>
                    <a:pt x="714" y="94"/>
                    <a:pt x="714" y="94"/>
                    <a:pt x="714" y="94"/>
                  </a:cubicBezTo>
                  <a:cubicBezTo>
                    <a:pt x="724" y="94"/>
                    <a:pt x="724" y="94"/>
                    <a:pt x="724" y="94"/>
                  </a:cubicBezTo>
                  <a:cubicBezTo>
                    <a:pt x="754" y="42"/>
                    <a:pt x="754" y="42"/>
                    <a:pt x="754" y="42"/>
                  </a:cubicBezTo>
                  <a:cubicBezTo>
                    <a:pt x="754" y="81"/>
                    <a:pt x="754" y="81"/>
                    <a:pt x="754" y="81"/>
                  </a:cubicBezTo>
                  <a:cubicBezTo>
                    <a:pt x="754" y="109"/>
                    <a:pt x="754" y="109"/>
                    <a:pt x="754" y="109"/>
                  </a:cubicBezTo>
                  <a:cubicBezTo>
                    <a:pt x="770" y="109"/>
                    <a:pt x="770" y="109"/>
                    <a:pt x="770" y="109"/>
                  </a:cubicBezTo>
                  <a:cubicBezTo>
                    <a:pt x="770" y="9"/>
                    <a:pt x="770" y="9"/>
                    <a:pt x="770" y="9"/>
                  </a:cubicBezTo>
                  <a:lnTo>
                    <a:pt x="756" y="9"/>
                  </a:lnTo>
                  <a:close/>
                  <a:moveTo>
                    <a:pt x="613" y="15"/>
                  </a:moveTo>
                  <a:cubicBezTo>
                    <a:pt x="617" y="15"/>
                    <a:pt x="620" y="15"/>
                    <a:pt x="623" y="16"/>
                  </a:cubicBezTo>
                  <a:cubicBezTo>
                    <a:pt x="623" y="2"/>
                    <a:pt x="623" y="2"/>
                    <a:pt x="623" y="2"/>
                  </a:cubicBezTo>
                  <a:cubicBezTo>
                    <a:pt x="620" y="1"/>
                    <a:pt x="617" y="1"/>
                    <a:pt x="612" y="1"/>
                  </a:cubicBezTo>
                  <a:cubicBezTo>
                    <a:pt x="599" y="1"/>
                    <a:pt x="584" y="7"/>
                    <a:pt x="584" y="29"/>
                  </a:cubicBezTo>
                  <a:cubicBezTo>
                    <a:pt x="584" y="33"/>
                    <a:pt x="584" y="33"/>
                    <a:pt x="584" y="33"/>
                  </a:cubicBezTo>
                  <a:cubicBezTo>
                    <a:pt x="572" y="33"/>
                    <a:pt x="572" y="33"/>
                    <a:pt x="572" y="33"/>
                  </a:cubicBezTo>
                  <a:cubicBezTo>
                    <a:pt x="572" y="45"/>
                    <a:pt x="572" y="45"/>
                    <a:pt x="572" y="45"/>
                  </a:cubicBezTo>
                  <a:cubicBezTo>
                    <a:pt x="584" y="45"/>
                    <a:pt x="584" y="45"/>
                    <a:pt x="584" y="45"/>
                  </a:cubicBezTo>
                  <a:cubicBezTo>
                    <a:pt x="584" y="109"/>
                    <a:pt x="584" y="109"/>
                    <a:pt x="584" y="109"/>
                  </a:cubicBezTo>
                  <a:cubicBezTo>
                    <a:pt x="599" y="109"/>
                    <a:pt x="599" y="109"/>
                    <a:pt x="599" y="109"/>
                  </a:cubicBezTo>
                  <a:cubicBezTo>
                    <a:pt x="599" y="45"/>
                    <a:pt x="599" y="45"/>
                    <a:pt x="599" y="45"/>
                  </a:cubicBezTo>
                  <a:cubicBezTo>
                    <a:pt x="620" y="45"/>
                    <a:pt x="620" y="45"/>
                    <a:pt x="620" y="45"/>
                  </a:cubicBezTo>
                  <a:cubicBezTo>
                    <a:pt x="620" y="33"/>
                    <a:pt x="620" y="33"/>
                    <a:pt x="620" y="33"/>
                  </a:cubicBezTo>
                  <a:cubicBezTo>
                    <a:pt x="599" y="33"/>
                    <a:pt x="599" y="33"/>
                    <a:pt x="599" y="33"/>
                  </a:cubicBezTo>
                  <a:cubicBezTo>
                    <a:pt x="599" y="31"/>
                    <a:pt x="599" y="31"/>
                    <a:pt x="599" y="31"/>
                  </a:cubicBezTo>
                  <a:cubicBezTo>
                    <a:pt x="599" y="20"/>
                    <a:pt x="604" y="15"/>
                    <a:pt x="613" y="15"/>
                  </a:cubicBezTo>
                  <a:moveTo>
                    <a:pt x="548" y="70"/>
                  </a:moveTo>
                  <a:cubicBezTo>
                    <a:pt x="548" y="87"/>
                    <a:pt x="540" y="97"/>
                    <a:pt x="526" y="97"/>
                  </a:cubicBezTo>
                  <a:cubicBezTo>
                    <a:pt x="513" y="97"/>
                    <a:pt x="505" y="87"/>
                    <a:pt x="505" y="70"/>
                  </a:cubicBezTo>
                  <a:cubicBezTo>
                    <a:pt x="505" y="54"/>
                    <a:pt x="513" y="44"/>
                    <a:pt x="526" y="44"/>
                  </a:cubicBezTo>
                  <a:cubicBezTo>
                    <a:pt x="540" y="44"/>
                    <a:pt x="548" y="54"/>
                    <a:pt x="548" y="70"/>
                  </a:cubicBezTo>
                  <a:moveTo>
                    <a:pt x="563" y="70"/>
                  </a:moveTo>
                  <a:cubicBezTo>
                    <a:pt x="563" y="46"/>
                    <a:pt x="548" y="31"/>
                    <a:pt x="526" y="31"/>
                  </a:cubicBezTo>
                  <a:cubicBezTo>
                    <a:pt x="504" y="31"/>
                    <a:pt x="489" y="46"/>
                    <a:pt x="489" y="70"/>
                  </a:cubicBezTo>
                  <a:cubicBezTo>
                    <a:pt x="489" y="95"/>
                    <a:pt x="504" y="110"/>
                    <a:pt x="526" y="110"/>
                  </a:cubicBezTo>
                  <a:cubicBezTo>
                    <a:pt x="548" y="110"/>
                    <a:pt x="563" y="95"/>
                    <a:pt x="563" y="70"/>
                  </a:cubicBezTo>
                  <a:moveTo>
                    <a:pt x="440" y="109"/>
                  </a:moveTo>
                  <a:cubicBezTo>
                    <a:pt x="440" y="2"/>
                    <a:pt x="440" y="2"/>
                    <a:pt x="440" y="2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25" y="109"/>
                    <a:pt x="425" y="109"/>
                    <a:pt x="425" y="109"/>
                  </a:cubicBezTo>
                  <a:lnTo>
                    <a:pt x="440" y="109"/>
                  </a:lnTo>
                  <a:close/>
                  <a:moveTo>
                    <a:pt x="394" y="70"/>
                  </a:moveTo>
                  <a:cubicBezTo>
                    <a:pt x="394" y="87"/>
                    <a:pt x="386" y="97"/>
                    <a:pt x="372" y="97"/>
                  </a:cubicBezTo>
                  <a:cubicBezTo>
                    <a:pt x="359" y="97"/>
                    <a:pt x="351" y="87"/>
                    <a:pt x="351" y="70"/>
                  </a:cubicBezTo>
                  <a:cubicBezTo>
                    <a:pt x="351" y="54"/>
                    <a:pt x="359" y="44"/>
                    <a:pt x="372" y="44"/>
                  </a:cubicBezTo>
                  <a:cubicBezTo>
                    <a:pt x="386" y="44"/>
                    <a:pt x="394" y="54"/>
                    <a:pt x="394" y="70"/>
                  </a:cubicBezTo>
                  <a:moveTo>
                    <a:pt x="409" y="70"/>
                  </a:moveTo>
                  <a:cubicBezTo>
                    <a:pt x="409" y="46"/>
                    <a:pt x="394" y="31"/>
                    <a:pt x="372" y="31"/>
                  </a:cubicBezTo>
                  <a:cubicBezTo>
                    <a:pt x="351" y="31"/>
                    <a:pt x="336" y="46"/>
                    <a:pt x="336" y="70"/>
                  </a:cubicBezTo>
                  <a:cubicBezTo>
                    <a:pt x="336" y="95"/>
                    <a:pt x="351" y="110"/>
                    <a:pt x="372" y="110"/>
                  </a:cubicBezTo>
                  <a:cubicBezTo>
                    <a:pt x="394" y="110"/>
                    <a:pt x="409" y="95"/>
                    <a:pt x="409" y="70"/>
                  </a:cubicBezTo>
                  <a:moveTo>
                    <a:pt x="309" y="70"/>
                  </a:moveTo>
                  <a:cubicBezTo>
                    <a:pt x="309" y="87"/>
                    <a:pt x="301" y="97"/>
                    <a:pt x="287" y="97"/>
                  </a:cubicBezTo>
                  <a:cubicBezTo>
                    <a:pt x="274" y="97"/>
                    <a:pt x="266" y="87"/>
                    <a:pt x="266" y="70"/>
                  </a:cubicBezTo>
                  <a:cubicBezTo>
                    <a:pt x="266" y="54"/>
                    <a:pt x="274" y="44"/>
                    <a:pt x="287" y="44"/>
                  </a:cubicBezTo>
                  <a:cubicBezTo>
                    <a:pt x="301" y="44"/>
                    <a:pt x="309" y="54"/>
                    <a:pt x="309" y="70"/>
                  </a:cubicBezTo>
                  <a:moveTo>
                    <a:pt x="324" y="70"/>
                  </a:moveTo>
                  <a:cubicBezTo>
                    <a:pt x="324" y="46"/>
                    <a:pt x="309" y="31"/>
                    <a:pt x="287" y="31"/>
                  </a:cubicBezTo>
                  <a:cubicBezTo>
                    <a:pt x="265" y="31"/>
                    <a:pt x="251" y="46"/>
                    <a:pt x="251" y="70"/>
                  </a:cubicBezTo>
                  <a:cubicBezTo>
                    <a:pt x="251" y="95"/>
                    <a:pt x="265" y="110"/>
                    <a:pt x="287" y="110"/>
                  </a:cubicBezTo>
                  <a:cubicBezTo>
                    <a:pt x="309" y="110"/>
                    <a:pt x="324" y="95"/>
                    <a:pt x="324" y="70"/>
                  </a:cubicBezTo>
                  <a:moveTo>
                    <a:pt x="208" y="31"/>
                  </a:moveTo>
                  <a:cubicBezTo>
                    <a:pt x="197" y="31"/>
                    <a:pt x="189" y="36"/>
                    <a:pt x="185" y="43"/>
                  </a:cubicBezTo>
                  <a:cubicBezTo>
                    <a:pt x="184" y="43"/>
                    <a:pt x="184" y="43"/>
                    <a:pt x="184" y="43"/>
                  </a:cubicBezTo>
                  <a:cubicBezTo>
                    <a:pt x="184" y="2"/>
                    <a:pt x="184" y="2"/>
                    <a:pt x="184" y="2"/>
                  </a:cubicBezTo>
                  <a:cubicBezTo>
                    <a:pt x="169" y="4"/>
                    <a:pt x="169" y="4"/>
                    <a:pt x="169" y="4"/>
                  </a:cubicBezTo>
                  <a:cubicBezTo>
                    <a:pt x="169" y="109"/>
                    <a:pt x="169" y="109"/>
                    <a:pt x="169" y="109"/>
                  </a:cubicBezTo>
                  <a:cubicBezTo>
                    <a:pt x="184" y="109"/>
                    <a:pt x="184" y="109"/>
                    <a:pt x="184" y="109"/>
                  </a:cubicBezTo>
                  <a:cubicBezTo>
                    <a:pt x="184" y="68"/>
                    <a:pt x="184" y="68"/>
                    <a:pt x="184" y="68"/>
                  </a:cubicBezTo>
                  <a:cubicBezTo>
                    <a:pt x="184" y="60"/>
                    <a:pt x="186" y="55"/>
                    <a:pt x="189" y="51"/>
                  </a:cubicBezTo>
                  <a:cubicBezTo>
                    <a:pt x="193" y="47"/>
                    <a:pt x="198" y="44"/>
                    <a:pt x="204" y="44"/>
                  </a:cubicBezTo>
                  <a:cubicBezTo>
                    <a:pt x="214" y="44"/>
                    <a:pt x="219" y="50"/>
                    <a:pt x="219" y="63"/>
                  </a:cubicBezTo>
                  <a:cubicBezTo>
                    <a:pt x="219" y="109"/>
                    <a:pt x="219" y="109"/>
                    <a:pt x="219" y="109"/>
                  </a:cubicBezTo>
                  <a:cubicBezTo>
                    <a:pt x="235" y="109"/>
                    <a:pt x="235" y="109"/>
                    <a:pt x="235" y="109"/>
                  </a:cubicBezTo>
                  <a:cubicBezTo>
                    <a:pt x="235" y="58"/>
                    <a:pt x="235" y="58"/>
                    <a:pt x="235" y="58"/>
                  </a:cubicBezTo>
                  <a:cubicBezTo>
                    <a:pt x="235" y="38"/>
                    <a:pt x="222" y="31"/>
                    <a:pt x="208" y="31"/>
                  </a:cubicBezTo>
                  <a:moveTo>
                    <a:pt x="153" y="86"/>
                  </a:moveTo>
                  <a:cubicBezTo>
                    <a:pt x="139" y="81"/>
                    <a:pt x="139" y="81"/>
                    <a:pt x="139" y="81"/>
                  </a:cubicBezTo>
                  <a:cubicBezTo>
                    <a:pt x="137" y="91"/>
                    <a:pt x="128" y="97"/>
                    <a:pt x="120" y="97"/>
                  </a:cubicBezTo>
                  <a:cubicBezTo>
                    <a:pt x="107" y="97"/>
                    <a:pt x="98" y="87"/>
                    <a:pt x="98" y="70"/>
                  </a:cubicBezTo>
                  <a:cubicBezTo>
                    <a:pt x="98" y="54"/>
                    <a:pt x="106" y="44"/>
                    <a:pt x="120" y="44"/>
                  </a:cubicBezTo>
                  <a:cubicBezTo>
                    <a:pt x="128" y="44"/>
                    <a:pt x="137" y="50"/>
                    <a:pt x="139" y="60"/>
                  </a:cubicBezTo>
                  <a:cubicBezTo>
                    <a:pt x="153" y="55"/>
                    <a:pt x="153" y="55"/>
                    <a:pt x="153" y="55"/>
                  </a:cubicBezTo>
                  <a:cubicBezTo>
                    <a:pt x="149" y="40"/>
                    <a:pt x="136" y="31"/>
                    <a:pt x="120" y="31"/>
                  </a:cubicBezTo>
                  <a:cubicBezTo>
                    <a:pt x="97" y="31"/>
                    <a:pt x="83" y="47"/>
                    <a:pt x="83" y="70"/>
                  </a:cubicBezTo>
                  <a:cubicBezTo>
                    <a:pt x="83" y="95"/>
                    <a:pt x="98" y="110"/>
                    <a:pt x="120" y="110"/>
                  </a:cubicBezTo>
                  <a:cubicBezTo>
                    <a:pt x="136" y="110"/>
                    <a:pt x="149" y="101"/>
                    <a:pt x="153" y="86"/>
                  </a:cubicBezTo>
                  <a:moveTo>
                    <a:pt x="56" y="36"/>
                  </a:moveTo>
                  <a:cubicBezTo>
                    <a:pt x="70" y="28"/>
                    <a:pt x="70" y="28"/>
                    <a:pt x="70" y="28"/>
                  </a:cubicBezTo>
                  <a:cubicBezTo>
                    <a:pt x="66" y="16"/>
                    <a:pt x="54" y="8"/>
                    <a:pt x="37" y="8"/>
                  </a:cubicBezTo>
                  <a:cubicBezTo>
                    <a:pt x="18" y="8"/>
                    <a:pt x="4" y="20"/>
                    <a:pt x="4" y="35"/>
                  </a:cubicBezTo>
                  <a:cubicBezTo>
                    <a:pt x="4" y="49"/>
                    <a:pt x="13" y="58"/>
                    <a:pt x="32" y="64"/>
                  </a:cubicBezTo>
                  <a:cubicBezTo>
                    <a:pt x="49" y="70"/>
                    <a:pt x="56" y="73"/>
                    <a:pt x="56" y="82"/>
                  </a:cubicBezTo>
                  <a:cubicBezTo>
                    <a:pt x="56" y="91"/>
                    <a:pt x="48" y="96"/>
                    <a:pt x="38" y="96"/>
                  </a:cubicBezTo>
                  <a:cubicBezTo>
                    <a:pt x="26" y="96"/>
                    <a:pt x="18" y="91"/>
                    <a:pt x="13" y="8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7" y="103"/>
                    <a:pt x="19" y="111"/>
                    <a:pt x="37" y="111"/>
                  </a:cubicBezTo>
                  <a:cubicBezTo>
                    <a:pt x="57" y="111"/>
                    <a:pt x="72" y="99"/>
                    <a:pt x="72" y="80"/>
                  </a:cubicBezTo>
                  <a:cubicBezTo>
                    <a:pt x="72" y="65"/>
                    <a:pt x="61" y="58"/>
                    <a:pt x="41" y="51"/>
                  </a:cubicBezTo>
                  <a:cubicBezTo>
                    <a:pt x="29" y="47"/>
                    <a:pt x="21" y="43"/>
                    <a:pt x="21" y="34"/>
                  </a:cubicBezTo>
                  <a:cubicBezTo>
                    <a:pt x="21" y="28"/>
                    <a:pt x="26" y="22"/>
                    <a:pt x="36" y="22"/>
                  </a:cubicBezTo>
                  <a:cubicBezTo>
                    <a:pt x="46" y="22"/>
                    <a:pt x="54" y="28"/>
                    <a:pt x="56" y="36"/>
                  </a:cubicBezTo>
                </a:path>
              </a:pathLst>
            </a:custGeom>
            <a:solidFill>
              <a:srgbClr val="4365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5"/>
            <p:cNvSpPr>
              <a:spLocks noEditPoints="1"/>
            </p:cNvSpPr>
            <p:nvPr userDrawn="1"/>
          </p:nvSpPr>
          <p:spPr bwMode="auto">
            <a:xfrm>
              <a:off x="2747648" y="2889251"/>
              <a:ext cx="2343150" cy="233363"/>
            </a:xfrm>
            <a:custGeom>
              <a:avLst/>
              <a:gdLst>
                <a:gd name="T0" fmla="*/ 1351 w 1385"/>
                <a:gd name="T1" fmla="*/ 44 h 137"/>
                <a:gd name="T2" fmla="*/ 1383 w 1385"/>
                <a:gd name="T3" fmla="*/ 90 h 137"/>
                <a:gd name="T4" fmla="*/ 1385 w 1385"/>
                <a:gd name="T5" fmla="*/ 73 h 137"/>
                <a:gd name="T6" fmla="*/ 1289 w 1385"/>
                <a:gd name="T7" fmla="*/ 62 h 137"/>
                <a:gd name="T8" fmla="*/ 1235 w 1385"/>
                <a:gd name="T9" fmla="*/ 71 h 137"/>
                <a:gd name="T10" fmla="*/ 1271 w 1385"/>
                <a:gd name="T11" fmla="*/ 97 h 137"/>
                <a:gd name="T12" fmla="*/ 1271 w 1385"/>
                <a:gd name="T13" fmla="*/ 31 h 137"/>
                <a:gd name="T14" fmla="*/ 1204 w 1385"/>
                <a:gd name="T15" fmla="*/ 67 h 137"/>
                <a:gd name="T16" fmla="*/ 1204 w 1385"/>
                <a:gd name="T17" fmla="*/ 42 h 137"/>
                <a:gd name="T18" fmla="*/ 1179 w 1385"/>
                <a:gd name="T19" fmla="*/ 111 h 137"/>
                <a:gd name="T20" fmla="*/ 1219 w 1385"/>
                <a:gd name="T21" fmla="*/ 109 h 137"/>
                <a:gd name="T22" fmla="*/ 1080 w 1385"/>
                <a:gd name="T23" fmla="*/ 43 h 137"/>
                <a:gd name="T24" fmla="*/ 1064 w 1385"/>
                <a:gd name="T25" fmla="*/ 109 h 137"/>
                <a:gd name="T26" fmla="*/ 1099 w 1385"/>
                <a:gd name="T27" fmla="*/ 45 h 137"/>
                <a:gd name="T28" fmla="*/ 1129 w 1385"/>
                <a:gd name="T29" fmla="*/ 59 h 137"/>
                <a:gd name="T30" fmla="*/ 1023 w 1385"/>
                <a:gd name="T31" fmla="*/ 91 h 137"/>
                <a:gd name="T32" fmla="*/ 977 w 1385"/>
                <a:gd name="T33" fmla="*/ 33 h 137"/>
                <a:gd name="T34" fmla="*/ 1028 w 1385"/>
                <a:gd name="T35" fmla="*/ 99 h 137"/>
                <a:gd name="T36" fmla="*/ 1028 w 1385"/>
                <a:gd name="T37" fmla="*/ 33 h 137"/>
                <a:gd name="T38" fmla="*/ 906 w 1385"/>
                <a:gd name="T39" fmla="*/ 95 h 137"/>
                <a:gd name="T40" fmla="*/ 876 w 1385"/>
                <a:gd name="T41" fmla="*/ 10 h 137"/>
                <a:gd name="T42" fmla="*/ 907 w 1385"/>
                <a:gd name="T43" fmla="*/ 10 h 137"/>
                <a:gd name="T44" fmla="*/ 820 w 1385"/>
                <a:gd name="T45" fmla="*/ 1 h 137"/>
                <a:gd name="T46" fmla="*/ 780 w 1385"/>
                <a:gd name="T47" fmla="*/ 46 h 137"/>
                <a:gd name="T48" fmla="*/ 807 w 1385"/>
                <a:gd name="T49" fmla="*/ 46 h 137"/>
                <a:gd name="T50" fmla="*/ 807 w 1385"/>
                <a:gd name="T51" fmla="*/ 31 h 137"/>
                <a:gd name="T52" fmla="*/ 713 w 1385"/>
                <a:gd name="T53" fmla="*/ 71 h 137"/>
                <a:gd name="T54" fmla="*/ 734 w 1385"/>
                <a:gd name="T55" fmla="*/ 31 h 137"/>
                <a:gd name="T56" fmla="*/ 656 w 1385"/>
                <a:gd name="T57" fmla="*/ 33 h 137"/>
                <a:gd name="T58" fmla="*/ 582 w 1385"/>
                <a:gd name="T59" fmla="*/ 33 h 137"/>
                <a:gd name="T60" fmla="*/ 656 w 1385"/>
                <a:gd name="T61" fmla="*/ 33 h 137"/>
                <a:gd name="T62" fmla="*/ 575 w 1385"/>
                <a:gd name="T63" fmla="*/ 33 h 137"/>
                <a:gd name="T64" fmla="*/ 541 w 1385"/>
                <a:gd name="T65" fmla="*/ 33 h 137"/>
                <a:gd name="T66" fmla="*/ 541 w 1385"/>
                <a:gd name="T67" fmla="*/ 82 h 137"/>
                <a:gd name="T68" fmla="*/ 569 w 1385"/>
                <a:gd name="T69" fmla="*/ 96 h 137"/>
                <a:gd name="T70" fmla="*/ 503 w 1385"/>
                <a:gd name="T71" fmla="*/ 109 h 137"/>
                <a:gd name="T72" fmla="*/ 511 w 1385"/>
                <a:gd name="T73" fmla="*/ 0 h 137"/>
                <a:gd name="T74" fmla="*/ 436 w 1385"/>
                <a:gd name="T75" fmla="*/ 86 h 137"/>
                <a:gd name="T76" fmla="*/ 461 w 1385"/>
                <a:gd name="T77" fmla="*/ 64 h 137"/>
                <a:gd name="T78" fmla="*/ 486 w 1385"/>
                <a:gd name="T79" fmla="*/ 44 h 137"/>
                <a:gd name="T80" fmla="*/ 472 w 1385"/>
                <a:gd name="T81" fmla="*/ 88 h 137"/>
                <a:gd name="T82" fmla="*/ 397 w 1385"/>
                <a:gd name="T83" fmla="*/ 44 h 137"/>
                <a:gd name="T84" fmla="*/ 381 w 1385"/>
                <a:gd name="T85" fmla="*/ 109 h 137"/>
                <a:gd name="T86" fmla="*/ 420 w 1385"/>
                <a:gd name="T87" fmla="*/ 47 h 137"/>
                <a:gd name="T88" fmla="*/ 349 w 1385"/>
                <a:gd name="T89" fmla="*/ 62 h 137"/>
                <a:gd name="T90" fmla="*/ 295 w 1385"/>
                <a:gd name="T91" fmla="*/ 71 h 137"/>
                <a:gd name="T92" fmla="*/ 331 w 1385"/>
                <a:gd name="T93" fmla="*/ 97 h 137"/>
                <a:gd name="T94" fmla="*/ 331 w 1385"/>
                <a:gd name="T95" fmla="*/ 31 h 137"/>
                <a:gd name="T96" fmla="*/ 215 w 1385"/>
                <a:gd name="T97" fmla="*/ 33 h 137"/>
                <a:gd name="T98" fmla="*/ 273 w 1385"/>
                <a:gd name="T99" fmla="*/ 33 h 137"/>
                <a:gd name="T100" fmla="*/ 202 w 1385"/>
                <a:gd name="T101" fmla="*/ 109 h 137"/>
                <a:gd name="T102" fmla="*/ 184 w 1385"/>
                <a:gd name="T103" fmla="*/ 10 h 137"/>
                <a:gd name="T104" fmla="*/ 117 w 1385"/>
                <a:gd name="T105" fmla="*/ 43 h 137"/>
                <a:gd name="T106" fmla="*/ 101 w 1385"/>
                <a:gd name="T107" fmla="*/ 109 h 137"/>
                <a:gd name="T108" fmla="*/ 136 w 1385"/>
                <a:gd name="T109" fmla="*/ 45 h 137"/>
                <a:gd name="T110" fmla="*/ 166 w 1385"/>
                <a:gd name="T111" fmla="*/ 59 h 137"/>
                <a:gd name="T112" fmla="*/ 0 w 1385"/>
                <a:gd name="T113" fmla="*/ 10 h 137"/>
                <a:gd name="T114" fmla="*/ 79 w 1385"/>
                <a:gd name="T115" fmla="*/ 10 h 137"/>
                <a:gd name="T116" fmla="*/ 16 w 1385"/>
                <a:gd name="T117" fmla="*/ 6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85" h="137">
                  <a:moveTo>
                    <a:pt x="1351" y="44"/>
                  </a:moveTo>
                  <a:cubicBezTo>
                    <a:pt x="1362" y="44"/>
                    <a:pt x="1369" y="51"/>
                    <a:pt x="1370" y="62"/>
                  </a:cubicBezTo>
                  <a:cubicBezTo>
                    <a:pt x="1331" y="62"/>
                    <a:pt x="1331" y="62"/>
                    <a:pt x="1331" y="62"/>
                  </a:cubicBezTo>
                  <a:cubicBezTo>
                    <a:pt x="1333" y="51"/>
                    <a:pt x="1341" y="44"/>
                    <a:pt x="1351" y="44"/>
                  </a:cubicBezTo>
                  <a:moveTo>
                    <a:pt x="1352" y="31"/>
                  </a:moveTo>
                  <a:cubicBezTo>
                    <a:pt x="1330" y="31"/>
                    <a:pt x="1316" y="48"/>
                    <a:pt x="1316" y="71"/>
                  </a:cubicBezTo>
                  <a:cubicBezTo>
                    <a:pt x="1316" y="95"/>
                    <a:pt x="1331" y="111"/>
                    <a:pt x="1352" y="111"/>
                  </a:cubicBezTo>
                  <a:cubicBezTo>
                    <a:pt x="1367" y="111"/>
                    <a:pt x="1379" y="101"/>
                    <a:pt x="1383" y="90"/>
                  </a:cubicBezTo>
                  <a:cubicBezTo>
                    <a:pt x="1371" y="84"/>
                    <a:pt x="1371" y="84"/>
                    <a:pt x="1371" y="84"/>
                  </a:cubicBezTo>
                  <a:cubicBezTo>
                    <a:pt x="1368" y="93"/>
                    <a:pt x="1361" y="97"/>
                    <a:pt x="1352" y="97"/>
                  </a:cubicBezTo>
                  <a:cubicBezTo>
                    <a:pt x="1340" y="97"/>
                    <a:pt x="1331" y="89"/>
                    <a:pt x="1331" y="73"/>
                  </a:cubicBezTo>
                  <a:cubicBezTo>
                    <a:pt x="1385" y="73"/>
                    <a:pt x="1385" y="73"/>
                    <a:pt x="1385" y="73"/>
                  </a:cubicBezTo>
                  <a:cubicBezTo>
                    <a:pt x="1385" y="69"/>
                    <a:pt x="1385" y="69"/>
                    <a:pt x="1385" y="69"/>
                  </a:cubicBezTo>
                  <a:cubicBezTo>
                    <a:pt x="1385" y="48"/>
                    <a:pt x="1373" y="31"/>
                    <a:pt x="1352" y="31"/>
                  </a:cubicBezTo>
                  <a:moveTo>
                    <a:pt x="1270" y="44"/>
                  </a:moveTo>
                  <a:cubicBezTo>
                    <a:pt x="1281" y="44"/>
                    <a:pt x="1288" y="51"/>
                    <a:pt x="1289" y="62"/>
                  </a:cubicBezTo>
                  <a:cubicBezTo>
                    <a:pt x="1251" y="62"/>
                    <a:pt x="1251" y="62"/>
                    <a:pt x="1251" y="62"/>
                  </a:cubicBezTo>
                  <a:cubicBezTo>
                    <a:pt x="1253" y="51"/>
                    <a:pt x="1260" y="44"/>
                    <a:pt x="1270" y="44"/>
                  </a:cubicBezTo>
                  <a:moveTo>
                    <a:pt x="1271" y="31"/>
                  </a:moveTo>
                  <a:cubicBezTo>
                    <a:pt x="1249" y="31"/>
                    <a:pt x="1235" y="48"/>
                    <a:pt x="1235" y="71"/>
                  </a:cubicBezTo>
                  <a:cubicBezTo>
                    <a:pt x="1235" y="95"/>
                    <a:pt x="1250" y="111"/>
                    <a:pt x="1271" y="111"/>
                  </a:cubicBezTo>
                  <a:cubicBezTo>
                    <a:pt x="1287" y="111"/>
                    <a:pt x="1299" y="101"/>
                    <a:pt x="1302" y="90"/>
                  </a:cubicBezTo>
                  <a:cubicBezTo>
                    <a:pt x="1290" y="84"/>
                    <a:pt x="1290" y="84"/>
                    <a:pt x="1290" y="84"/>
                  </a:cubicBezTo>
                  <a:cubicBezTo>
                    <a:pt x="1287" y="93"/>
                    <a:pt x="1280" y="97"/>
                    <a:pt x="1271" y="97"/>
                  </a:cubicBezTo>
                  <a:cubicBezTo>
                    <a:pt x="1260" y="97"/>
                    <a:pt x="1251" y="89"/>
                    <a:pt x="1250" y="73"/>
                  </a:cubicBezTo>
                  <a:cubicBezTo>
                    <a:pt x="1304" y="73"/>
                    <a:pt x="1304" y="73"/>
                    <a:pt x="1304" y="73"/>
                  </a:cubicBezTo>
                  <a:cubicBezTo>
                    <a:pt x="1304" y="69"/>
                    <a:pt x="1304" y="69"/>
                    <a:pt x="1304" y="69"/>
                  </a:cubicBezTo>
                  <a:cubicBezTo>
                    <a:pt x="1305" y="48"/>
                    <a:pt x="1293" y="31"/>
                    <a:pt x="1271" y="31"/>
                  </a:cubicBezTo>
                  <a:moveTo>
                    <a:pt x="1182" y="97"/>
                  </a:moveTo>
                  <a:cubicBezTo>
                    <a:pt x="1169" y="97"/>
                    <a:pt x="1161" y="88"/>
                    <a:pt x="1161" y="71"/>
                  </a:cubicBezTo>
                  <a:cubicBezTo>
                    <a:pt x="1161" y="54"/>
                    <a:pt x="1169" y="44"/>
                    <a:pt x="1181" y="44"/>
                  </a:cubicBezTo>
                  <a:cubicBezTo>
                    <a:pt x="1194" y="44"/>
                    <a:pt x="1202" y="52"/>
                    <a:pt x="1204" y="67"/>
                  </a:cubicBezTo>
                  <a:cubicBezTo>
                    <a:pt x="1204" y="75"/>
                    <a:pt x="1204" y="75"/>
                    <a:pt x="1204" y="75"/>
                  </a:cubicBezTo>
                  <a:cubicBezTo>
                    <a:pt x="1202" y="90"/>
                    <a:pt x="1194" y="97"/>
                    <a:pt x="1182" y="97"/>
                  </a:cubicBezTo>
                  <a:moveTo>
                    <a:pt x="1204" y="4"/>
                  </a:moveTo>
                  <a:cubicBezTo>
                    <a:pt x="1204" y="42"/>
                    <a:pt x="1204" y="42"/>
                    <a:pt x="1204" y="42"/>
                  </a:cubicBezTo>
                  <a:cubicBezTo>
                    <a:pt x="1202" y="42"/>
                    <a:pt x="1202" y="42"/>
                    <a:pt x="1202" y="42"/>
                  </a:cubicBezTo>
                  <a:cubicBezTo>
                    <a:pt x="1198" y="36"/>
                    <a:pt x="1191" y="31"/>
                    <a:pt x="1179" y="31"/>
                  </a:cubicBezTo>
                  <a:cubicBezTo>
                    <a:pt x="1161" y="31"/>
                    <a:pt x="1145" y="46"/>
                    <a:pt x="1145" y="71"/>
                  </a:cubicBezTo>
                  <a:cubicBezTo>
                    <a:pt x="1145" y="95"/>
                    <a:pt x="1161" y="111"/>
                    <a:pt x="1179" y="111"/>
                  </a:cubicBezTo>
                  <a:cubicBezTo>
                    <a:pt x="1191" y="111"/>
                    <a:pt x="1199" y="106"/>
                    <a:pt x="1203" y="99"/>
                  </a:cubicBezTo>
                  <a:cubicBezTo>
                    <a:pt x="1204" y="99"/>
                    <a:pt x="1204" y="99"/>
                    <a:pt x="1204" y="99"/>
                  </a:cubicBezTo>
                  <a:cubicBezTo>
                    <a:pt x="1204" y="109"/>
                    <a:pt x="1204" y="109"/>
                    <a:pt x="1204" y="109"/>
                  </a:cubicBezTo>
                  <a:cubicBezTo>
                    <a:pt x="1219" y="109"/>
                    <a:pt x="1219" y="109"/>
                    <a:pt x="1219" y="109"/>
                  </a:cubicBezTo>
                  <a:cubicBezTo>
                    <a:pt x="1219" y="2"/>
                    <a:pt x="1219" y="2"/>
                    <a:pt x="1219" y="2"/>
                  </a:cubicBezTo>
                  <a:lnTo>
                    <a:pt x="1204" y="4"/>
                  </a:lnTo>
                  <a:close/>
                  <a:moveTo>
                    <a:pt x="1102" y="31"/>
                  </a:moveTo>
                  <a:cubicBezTo>
                    <a:pt x="1092" y="31"/>
                    <a:pt x="1084" y="36"/>
                    <a:pt x="1080" y="43"/>
                  </a:cubicBezTo>
                  <a:cubicBezTo>
                    <a:pt x="1078" y="43"/>
                    <a:pt x="1078" y="43"/>
                    <a:pt x="1078" y="43"/>
                  </a:cubicBezTo>
                  <a:cubicBezTo>
                    <a:pt x="1078" y="33"/>
                    <a:pt x="1078" y="33"/>
                    <a:pt x="1078" y="33"/>
                  </a:cubicBezTo>
                  <a:cubicBezTo>
                    <a:pt x="1064" y="33"/>
                    <a:pt x="1064" y="33"/>
                    <a:pt x="1064" y="33"/>
                  </a:cubicBezTo>
                  <a:cubicBezTo>
                    <a:pt x="1064" y="109"/>
                    <a:pt x="1064" y="109"/>
                    <a:pt x="1064" y="109"/>
                  </a:cubicBezTo>
                  <a:cubicBezTo>
                    <a:pt x="1079" y="109"/>
                    <a:pt x="1079" y="109"/>
                    <a:pt x="1079" y="109"/>
                  </a:cubicBezTo>
                  <a:cubicBezTo>
                    <a:pt x="1079" y="69"/>
                    <a:pt x="1079" y="69"/>
                    <a:pt x="1079" y="69"/>
                  </a:cubicBezTo>
                  <a:cubicBezTo>
                    <a:pt x="1079" y="60"/>
                    <a:pt x="1081" y="55"/>
                    <a:pt x="1084" y="52"/>
                  </a:cubicBezTo>
                  <a:cubicBezTo>
                    <a:pt x="1088" y="47"/>
                    <a:pt x="1093" y="45"/>
                    <a:pt x="1099" y="45"/>
                  </a:cubicBezTo>
                  <a:cubicBezTo>
                    <a:pt x="1109" y="45"/>
                    <a:pt x="1114" y="50"/>
                    <a:pt x="1114" y="64"/>
                  </a:cubicBezTo>
                  <a:cubicBezTo>
                    <a:pt x="1114" y="109"/>
                    <a:pt x="1114" y="109"/>
                    <a:pt x="1114" y="109"/>
                  </a:cubicBezTo>
                  <a:cubicBezTo>
                    <a:pt x="1129" y="109"/>
                    <a:pt x="1129" y="109"/>
                    <a:pt x="1129" y="109"/>
                  </a:cubicBezTo>
                  <a:cubicBezTo>
                    <a:pt x="1129" y="59"/>
                    <a:pt x="1129" y="59"/>
                    <a:pt x="1129" y="59"/>
                  </a:cubicBezTo>
                  <a:cubicBezTo>
                    <a:pt x="1129" y="38"/>
                    <a:pt x="1117" y="31"/>
                    <a:pt x="1102" y="31"/>
                  </a:cubicBezTo>
                  <a:moveTo>
                    <a:pt x="1028" y="33"/>
                  </a:moveTo>
                  <a:cubicBezTo>
                    <a:pt x="1028" y="73"/>
                    <a:pt x="1028" y="73"/>
                    <a:pt x="1028" y="73"/>
                  </a:cubicBezTo>
                  <a:cubicBezTo>
                    <a:pt x="1028" y="82"/>
                    <a:pt x="1026" y="87"/>
                    <a:pt x="1023" y="91"/>
                  </a:cubicBezTo>
                  <a:cubicBezTo>
                    <a:pt x="1019" y="95"/>
                    <a:pt x="1014" y="98"/>
                    <a:pt x="1008" y="98"/>
                  </a:cubicBezTo>
                  <a:cubicBezTo>
                    <a:pt x="998" y="98"/>
                    <a:pt x="992" y="92"/>
                    <a:pt x="992" y="79"/>
                  </a:cubicBezTo>
                  <a:cubicBezTo>
                    <a:pt x="992" y="33"/>
                    <a:pt x="992" y="33"/>
                    <a:pt x="992" y="33"/>
                  </a:cubicBezTo>
                  <a:cubicBezTo>
                    <a:pt x="977" y="33"/>
                    <a:pt x="977" y="33"/>
                    <a:pt x="977" y="33"/>
                  </a:cubicBezTo>
                  <a:cubicBezTo>
                    <a:pt x="977" y="84"/>
                    <a:pt x="977" y="84"/>
                    <a:pt x="977" y="84"/>
                  </a:cubicBezTo>
                  <a:cubicBezTo>
                    <a:pt x="977" y="104"/>
                    <a:pt x="990" y="111"/>
                    <a:pt x="1004" y="111"/>
                  </a:cubicBezTo>
                  <a:cubicBezTo>
                    <a:pt x="1014" y="111"/>
                    <a:pt x="1023" y="106"/>
                    <a:pt x="1027" y="99"/>
                  </a:cubicBezTo>
                  <a:cubicBezTo>
                    <a:pt x="1028" y="99"/>
                    <a:pt x="1028" y="99"/>
                    <a:pt x="1028" y="99"/>
                  </a:cubicBezTo>
                  <a:cubicBezTo>
                    <a:pt x="1029" y="109"/>
                    <a:pt x="1029" y="109"/>
                    <a:pt x="1029" y="109"/>
                  </a:cubicBezTo>
                  <a:cubicBezTo>
                    <a:pt x="1043" y="109"/>
                    <a:pt x="1043" y="109"/>
                    <a:pt x="1043" y="109"/>
                  </a:cubicBezTo>
                  <a:cubicBezTo>
                    <a:pt x="1043" y="33"/>
                    <a:pt x="1043" y="33"/>
                    <a:pt x="1043" y="33"/>
                  </a:cubicBezTo>
                  <a:lnTo>
                    <a:pt x="1028" y="33"/>
                  </a:lnTo>
                  <a:close/>
                  <a:moveTo>
                    <a:pt x="892" y="24"/>
                  </a:moveTo>
                  <a:cubicBezTo>
                    <a:pt x="906" y="24"/>
                    <a:pt x="906" y="24"/>
                    <a:pt x="906" y="24"/>
                  </a:cubicBezTo>
                  <a:cubicBezTo>
                    <a:pt x="934" y="24"/>
                    <a:pt x="944" y="36"/>
                    <a:pt x="944" y="59"/>
                  </a:cubicBezTo>
                  <a:cubicBezTo>
                    <a:pt x="944" y="83"/>
                    <a:pt x="934" y="95"/>
                    <a:pt x="906" y="95"/>
                  </a:cubicBezTo>
                  <a:cubicBezTo>
                    <a:pt x="892" y="95"/>
                    <a:pt x="892" y="95"/>
                    <a:pt x="892" y="95"/>
                  </a:cubicBezTo>
                  <a:lnTo>
                    <a:pt x="892" y="24"/>
                  </a:lnTo>
                  <a:close/>
                  <a:moveTo>
                    <a:pt x="907" y="10"/>
                  </a:moveTo>
                  <a:cubicBezTo>
                    <a:pt x="876" y="10"/>
                    <a:pt x="876" y="10"/>
                    <a:pt x="876" y="10"/>
                  </a:cubicBezTo>
                  <a:cubicBezTo>
                    <a:pt x="876" y="109"/>
                    <a:pt x="876" y="109"/>
                    <a:pt x="876" y="109"/>
                  </a:cubicBezTo>
                  <a:cubicBezTo>
                    <a:pt x="907" y="109"/>
                    <a:pt x="907" y="109"/>
                    <a:pt x="907" y="109"/>
                  </a:cubicBezTo>
                  <a:cubicBezTo>
                    <a:pt x="944" y="109"/>
                    <a:pt x="960" y="90"/>
                    <a:pt x="960" y="59"/>
                  </a:cubicBezTo>
                  <a:cubicBezTo>
                    <a:pt x="960" y="29"/>
                    <a:pt x="944" y="10"/>
                    <a:pt x="907" y="10"/>
                  </a:cubicBezTo>
                  <a:moveTo>
                    <a:pt x="821" y="15"/>
                  </a:moveTo>
                  <a:cubicBezTo>
                    <a:pt x="825" y="15"/>
                    <a:pt x="828" y="16"/>
                    <a:pt x="831" y="17"/>
                  </a:cubicBezTo>
                  <a:cubicBezTo>
                    <a:pt x="831" y="3"/>
                    <a:pt x="831" y="3"/>
                    <a:pt x="831" y="3"/>
                  </a:cubicBezTo>
                  <a:cubicBezTo>
                    <a:pt x="828" y="2"/>
                    <a:pt x="825" y="1"/>
                    <a:pt x="820" y="1"/>
                  </a:cubicBezTo>
                  <a:cubicBezTo>
                    <a:pt x="807" y="1"/>
                    <a:pt x="792" y="7"/>
                    <a:pt x="792" y="30"/>
                  </a:cubicBezTo>
                  <a:cubicBezTo>
                    <a:pt x="792" y="33"/>
                    <a:pt x="792" y="33"/>
                    <a:pt x="792" y="33"/>
                  </a:cubicBezTo>
                  <a:cubicBezTo>
                    <a:pt x="780" y="33"/>
                    <a:pt x="780" y="33"/>
                    <a:pt x="780" y="33"/>
                  </a:cubicBezTo>
                  <a:cubicBezTo>
                    <a:pt x="780" y="46"/>
                    <a:pt x="780" y="46"/>
                    <a:pt x="780" y="46"/>
                  </a:cubicBezTo>
                  <a:cubicBezTo>
                    <a:pt x="792" y="46"/>
                    <a:pt x="792" y="46"/>
                    <a:pt x="792" y="46"/>
                  </a:cubicBezTo>
                  <a:cubicBezTo>
                    <a:pt x="792" y="109"/>
                    <a:pt x="792" y="109"/>
                    <a:pt x="792" y="109"/>
                  </a:cubicBezTo>
                  <a:cubicBezTo>
                    <a:pt x="807" y="109"/>
                    <a:pt x="807" y="109"/>
                    <a:pt x="807" y="109"/>
                  </a:cubicBezTo>
                  <a:cubicBezTo>
                    <a:pt x="807" y="46"/>
                    <a:pt x="807" y="46"/>
                    <a:pt x="807" y="46"/>
                  </a:cubicBezTo>
                  <a:cubicBezTo>
                    <a:pt x="828" y="46"/>
                    <a:pt x="828" y="46"/>
                    <a:pt x="828" y="46"/>
                  </a:cubicBezTo>
                  <a:cubicBezTo>
                    <a:pt x="828" y="33"/>
                    <a:pt x="828" y="33"/>
                    <a:pt x="828" y="33"/>
                  </a:cubicBezTo>
                  <a:cubicBezTo>
                    <a:pt x="807" y="33"/>
                    <a:pt x="807" y="33"/>
                    <a:pt x="807" y="33"/>
                  </a:cubicBezTo>
                  <a:cubicBezTo>
                    <a:pt x="807" y="31"/>
                    <a:pt x="807" y="31"/>
                    <a:pt x="807" y="31"/>
                  </a:cubicBezTo>
                  <a:cubicBezTo>
                    <a:pt x="807" y="20"/>
                    <a:pt x="812" y="15"/>
                    <a:pt x="821" y="15"/>
                  </a:cubicBezTo>
                  <a:moveTo>
                    <a:pt x="756" y="71"/>
                  </a:moveTo>
                  <a:cubicBezTo>
                    <a:pt x="756" y="88"/>
                    <a:pt x="748" y="97"/>
                    <a:pt x="734" y="97"/>
                  </a:cubicBezTo>
                  <a:cubicBezTo>
                    <a:pt x="721" y="97"/>
                    <a:pt x="713" y="88"/>
                    <a:pt x="713" y="71"/>
                  </a:cubicBezTo>
                  <a:cubicBezTo>
                    <a:pt x="713" y="54"/>
                    <a:pt x="721" y="44"/>
                    <a:pt x="734" y="44"/>
                  </a:cubicBezTo>
                  <a:cubicBezTo>
                    <a:pt x="748" y="44"/>
                    <a:pt x="756" y="54"/>
                    <a:pt x="756" y="71"/>
                  </a:cubicBezTo>
                  <a:moveTo>
                    <a:pt x="771" y="71"/>
                  </a:moveTo>
                  <a:cubicBezTo>
                    <a:pt x="771" y="47"/>
                    <a:pt x="756" y="31"/>
                    <a:pt x="734" y="31"/>
                  </a:cubicBezTo>
                  <a:cubicBezTo>
                    <a:pt x="712" y="31"/>
                    <a:pt x="697" y="47"/>
                    <a:pt x="697" y="71"/>
                  </a:cubicBezTo>
                  <a:cubicBezTo>
                    <a:pt x="697" y="95"/>
                    <a:pt x="712" y="111"/>
                    <a:pt x="734" y="111"/>
                  </a:cubicBezTo>
                  <a:cubicBezTo>
                    <a:pt x="756" y="111"/>
                    <a:pt x="771" y="95"/>
                    <a:pt x="771" y="71"/>
                  </a:cubicBezTo>
                  <a:moveTo>
                    <a:pt x="656" y="33"/>
                  </a:moveTo>
                  <a:cubicBezTo>
                    <a:pt x="640" y="33"/>
                    <a:pt x="640" y="33"/>
                    <a:pt x="640" y="33"/>
                  </a:cubicBezTo>
                  <a:cubicBezTo>
                    <a:pt x="619" y="93"/>
                    <a:pt x="619" y="93"/>
                    <a:pt x="619" y="93"/>
                  </a:cubicBezTo>
                  <a:cubicBezTo>
                    <a:pt x="599" y="33"/>
                    <a:pt x="599" y="33"/>
                    <a:pt x="599" y="33"/>
                  </a:cubicBezTo>
                  <a:cubicBezTo>
                    <a:pt x="582" y="33"/>
                    <a:pt x="582" y="33"/>
                    <a:pt x="582" y="33"/>
                  </a:cubicBezTo>
                  <a:cubicBezTo>
                    <a:pt x="611" y="110"/>
                    <a:pt x="611" y="110"/>
                    <a:pt x="611" y="110"/>
                  </a:cubicBezTo>
                  <a:cubicBezTo>
                    <a:pt x="601" y="137"/>
                    <a:pt x="601" y="137"/>
                    <a:pt x="601" y="137"/>
                  </a:cubicBezTo>
                  <a:cubicBezTo>
                    <a:pt x="616" y="137"/>
                    <a:pt x="616" y="137"/>
                    <a:pt x="616" y="137"/>
                  </a:cubicBezTo>
                  <a:lnTo>
                    <a:pt x="656" y="33"/>
                  </a:lnTo>
                  <a:close/>
                  <a:moveTo>
                    <a:pt x="556" y="81"/>
                  </a:moveTo>
                  <a:cubicBezTo>
                    <a:pt x="556" y="46"/>
                    <a:pt x="556" y="46"/>
                    <a:pt x="556" y="46"/>
                  </a:cubicBezTo>
                  <a:cubicBezTo>
                    <a:pt x="575" y="46"/>
                    <a:pt x="575" y="46"/>
                    <a:pt x="575" y="46"/>
                  </a:cubicBezTo>
                  <a:cubicBezTo>
                    <a:pt x="575" y="33"/>
                    <a:pt x="575" y="33"/>
                    <a:pt x="575" y="33"/>
                  </a:cubicBezTo>
                  <a:cubicBezTo>
                    <a:pt x="556" y="33"/>
                    <a:pt x="556" y="33"/>
                    <a:pt x="556" y="33"/>
                  </a:cubicBezTo>
                  <a:cubicBezTo>
                    <a:pt x="556" y="13"/>
                    <a:pt x="556" y="13"/>
                    <a:pt x="556" y="13"/>
                  </a:cubicBezTo>
                  <a:cubicBezTo>
                    <a:pt x="541" y="14"/>
                    <a:pt x="541" y="14"/>
                    <a:pt x="541" y="14"/>
                  </a:cubicBezTo>
                  <a:cubicBezTo>
                    <a:pt x="541" y="33"/>
                    <a:pt x="541" y="33"/>
                    <a:pt x="541" y="33"/>
                  </a:cubicBezTo>
                  <a:cubicBezTo>
                    <a:pt x="531" y="33"/>
                    <a:pt x="531" y="33"/>
                    <a:pt x="531" y="33"/>
                  </a:cubicBezTo>
                  <a:cubicBezTo>
                    <a:pt x="531" y="46"/>
                    <a:pt x="531" y="46"/>
                    <a:pt x="531" y="46"/>
                  </a:cubicBezTo>
                  <a:cubicBezTo>
                    <a:pt x="541" y="46"/>
                    <a:pt x="541" y="46"/>
                    <a:pt x="541" y="46"/>
                  </a:cubicBezTo>
                  <a:cubicBezTo>
                    <a:pt x="541" y="82"/>
                    <a:pt x="541" y="82"/>
                    <a:pt x="541" y="82"/>
                  </a:cubicBezTo>
                  <a:cubicBezTo>
                    <a:pt x="541" y="104"/>
                    <a:pt x="555" y="110"/>
                    <a:pt x="568" y="110"/>
                  </a:cubicBezTo>
                  <a:cubicBezTo>
                    <a:pt x="573" y="110"/>
                    <a:pt x="576" y="110"/>
                    <a:pt x="579" y="109"/>
                  </a:cubicBezTo>
                  <a:cubicBezTo>
                    <a:pt x="579" y="95"/>
                    <a:pt x="579" y="95"/>
                    <a:pt x="579" y="95"/>
                  </a:cubicBezTo>
                  <a:cubicBezTo>
                    <a:pt x="576" y="96"/>
                    <a:pt x="573" y="96"/>
                    <a:pt x="569" y="96"/>
                  </a:cubicBezTo>
                  <a:cubicBezTo>
                    <a:pt x="561" y="96"/>
                    <a:pt x="556" y="92"/>
                    <a:pt x="556" y="81"/>
                  </a:cubicBezTo>
                  <a:moveTo>
                    <a:pt x="518" y="33"/>
                  </a:moveTo>
                  <a:cubicBezTo>
                    <a:pt x="503" y="33"/>
                    <a:pt x="503" y="33"/>
                    <a:pt x="503" y="33"/>
                  </a:cubicBezTo>
                  <a:cubicBezTo>
                    <a:pt x="503" y="109"/>
                    <a:pt x="503" y="109"/>
                    <a:pt x="503" y="109"/>
                  </a:cubicBezTo>
                  <a:cubicBezTo>
                    <a:pt x="518" y="109"/>
                    <a:pt x="518" y="109"/>
                    <a:pt x="518" y="109"/>
                  </a:cubicBezTo>
                  <a:lnTo>
                    <a:pt x="518" y="33"/>
                  </a:lnTo>
                  <a:close/>
                  <a:moveTo>
                    <a:pt x="520" y="10"/>
                  </a:moveTo>
                  <a:cubicBezTo>
                    <a:pt x="520" y="5"/>
                    <a:pt x="516" y="0"/>
                    <a:pt x="511" y="0"/>
                  </a:cubicBezTo>
                  <a:cubicBezTo>
                    <a:pt x="505" y="0"/>
                    <a:pt x="501" y="5"/>
                    <a:pt x="501" y="10"/>
                  </a:cubicBezTo>
                  <a:cubicBezTo>
                    <a:pt x="501" y="16"/>
                    <a:pt x="505" y="20"/>
                    <a:pt x="511" y="20"/>
                  </a:cubicBezTo>
                  <a:cubicBezTo>
                    <a:pt x="516" y="20"/>
                    <a:pt x="520" y="16"/>
                    <a:pt x="520" y="10"/>
                  </a:cubicBezTo>
                  <a:moveTo>
                    <a:pt x="436" y="86"/>
                  </a:moveTo>
                  <a:cubicBezTo>
                    <a:pt x="427" y="95"/>
                    <a:pt x="427" y="95"/>
                    <a:pt x="427" y="95"/>
                  </a:cubicBezTo>
                  <a:cubicBezTo>
                    <a:pt x="432" y="103"/>
                    <a:pt x="442" y="111"/>
                    <a:pt x="457" y="111"/>
                  </a:cubicBezTo>
                  <a:cubicBezTo>
                    <a:pt x="474" y="111"/>
                    <a:pt x="487" y="101"/>
                    <a:pt x="487" y="87"/>
                  </a:cubicBezTo>
                  <a:cubicBezTo>
                    <a:pt x="487" y="72"/>
                    <a:pt x="475" y="67"/>
                    <a:pt x="461" y="64"/>
                  </a:cubicBezTo>
                  <a:cubicBezTo>
                    <a:pt x="452" y="61"/>
                    <a:pt x="445" y="59"/>
                    <a:pt x="445" y="52"/>
                  </a:cubicBezTo>
                  <a:cubicBezTo>
                    <a:pt x="445" y="47"/>
                    <a:pt x="449" y="44"/>
                    <a:pt x="457" y="44"/>
                  </a:cubicBezTo>
                  <a:cubicBezTo>
                    <a:pt x="465" y="44"/>
                    <a:pt x="473" y="49"/>
                    <a:pt x="477" y="54"/>
                  </a:cubicBezTo>
                  <a:cubicBezTo>
                    <a:pt x="486" y="44"/>
                    <a:pt x="486" y="44"/>
                    <a:pt x="486" y="44"/>
                  </a:cubicBezTo>
                  <a:cubicBezTo>
                    <a:pt x="479" y="36"/>
                    <a:pt x="469" y="31"/>
                    <a:pt x="457" y="31"/>
                  </a:cubicBezTo>
                  <a:cubicBezTo>
                    <a:pt x="441" y="31"/>
                    <a:pt x="430" y="40"/>
                    <a:pt x="430" y="53"/>
                  </a:cubicBezTo>
                  <a:cubicBezTo>
                    <a:pt x="430" y="67"/>
                    <a:pt x="441" y="73"/>
                    <a:pt x="455" y="76"/>
                  </a:cubicBezTo>
                  <a:cubicBezTo>
                    <a:pt x="466" y="79"/>
                    <a:pt x="472" y="82"/>
                    <a:pt x="472" y="88"/>
                  </a:cubicBezTo>
                  <a:cubicBezTo>
                    <a:pt x="472" y="94"/>
                    <a:pt x="466" y="98"/>
                    <a:pt x="458" y="98"/>
                  </a:cubicBezTo>
                  <a:cubicBezTo>
                    <a:pt x="447" y="98"/>
                    <a:pt x="439" y="92"/>
                    <a:pt x="436" y="86"/>
                  </a:cubicBezTo>
                  <a:moveTo>
                    <a:pt x="417" y="31"/>
                  </a:moveTo>
                  <a:cubicBezTo>
                    <a:pt x="408" y="31"/>
                    <a:pt x="400" y="36"/>
                    <a:pt x="397" y="44"/>
                  </a:cubicBezTo>
                  <a:cubicBezTo>
                    <a:pt x="395" y="44"/>
                    <a:pt x="395" y="44"/>
                    <a:pt x="395" y="44"/>
                  </a:cubicBezTo>
                  <a:cubicBezTo>
                    <a:pt x="395" y="33"/>
                    <a:pt x="395" y="33"/>
                    <a:pt x="395" y="33"/>
                  </a:cubicBezTo>
                  <a:cubicBezTo>
                    <a:pt x="381" y="33"/>
                    <a:pt x="381" y="33"/>
                    <a:pt x="381" y="33"/>
                  </a:cubicBezTo>
                  <a:cubicBezTo>
                    <a:pt x="381" y="109"/>
                    <a:pt x="381" y="109"/>
                    <a:pt x="381" y="109"/>
                  </a:cubicBezTo>
                  <a:cubicBezTo>
                    <a:pt x="396" y="109"/>
                    <a:pt x="396" y="109"/>
                    <a:pt x="396" y="109"/>
                  </a:cubicBezTo>
                  <a:cubicBezTo>
                    <a:pt x="396" y="66"/>
                    <a:pt x="396" y="66"/>
                    <a:pt x="396" y="66"/>
                  </a:cubicBezTo>
                  <a:cubicBezTo>
                    <a:pt x="396" y="53"/>
                    <a:pt x="404" y="46"/>
                    <a:pt x="415" y="46"/>
                  </a:cubicBezTo>
                  <a:cubicBezTo>
                    <a:pt x="417" y="46"/>
                    <a:pt x="419" y="46"/>
                    <a:pt x="420" y="47"/>
                  </a:cubicBezTo>
                  <a:cubicBezTo>
                    <a:pt x="421" y="32"/>
                    <a:pt x="421" y="32"/>
                    <a:pt x="421" y="32"/>
                  </a:cubicBezTo>
                  <a:cubicBezTo>
                    <a:pt x="420" y="31"/>
                    <a:pt x="419" y="31"/>
                    <a:pt x="417" y="31"/>
                  </a:cubicBezTo>
                  <a:moveTo>
                    <a:pt x="331" y="44"/>
                  </a:moveTo>
                  <a:cubicBezTo>
                    <a:pt x="341" y="44"/>
                    <a:pt x="348" y="51"/>
                    <a:pt x="349" y="62"/>
                  </a:cubicBezTo>
                  <a:cubicBezTo>
                    <a:pt x="311" y="62"/>
                    <a:pt x="311" y="62"/>
                    <a:pt x="311" y="62"/>
                  </a:cubicBezTo>
                  <a:cubicBezTo>
                    <a:pt x="313" y="51"/>
                    <a:pt x="321" y="44"/>
                    <a:pt x="331" y="44"/>
                  </a:cubicBezTo>
                  <a:moveTo>
                    <a:pt x="331" y="31"/>
                  </a:moveTo>
                  <a:cubicBezTo>
                    <a:pt x="309" y="31"/>
                    <a:pt x="295" y="48"/>
                    <a:pt x="295" y="71"/>
                  </a:cubicBezTo>
                  <a:cubicBezTo>
                    <a:pt x="295" y="95"/>
                    <a:pt x="310" y="111"/>
                    <a:pt x="331" y="111"/>
                  </a:cubicBezTo>
                  <a:cubicBezTo>
                    <a:pt x="347" y="111"/>
                    <a:pt x="359" y="101"/>
                    <a:pt x="363" y="90"/>
                  </a:cubicBezTo>
                  <a:cubicBezTo>
                    <a:pt x="351" y="84"/>
                    <a:pt x="351" y="84"/>
                    <a:pt x="351" y="84"/>
                  </a:cubicBezTo>
                  <a:cubicBezTo>
                    <a:pt x="347" y="93"/>
                    <a:pt x="340" y="97"/>
                    <a:pt x="331" y="97"/>
                  </a:cubicBezTo>
                  <a:cubicBezTo>
                    <a:pt x="320" y="97"/>
                    <a:pt x="311" y="89"/>
                    <a:pt x="310" y="73"/>
                  </a:cubicBezTo>
                  <a:cubicBezTo>
                    <a:pt x="364" y="73"/>
                    <a:pt x="364" y="73"/>
                    <a:pt x="364" y="73"/>
                  </a:cubicBezTo>
                  <a:cubicBezTo>
                    <a:pt x="364" y="69"/>
                    <a:pt x="364" y="69"/>
                    <a:pt x="364" y="69"/>
                  </a:cubicBezTo>
                  <a:cubicBezTo>
                    <a:pt x="365" y="48"/>
                    <a:pt x="353" y="31"/>
                    <a:pt x="331" y="31"/>
                  </a:cubicBezTo>
                  <a:moveTo>
                    <a:pt x="273" y="33"/>
                  </a:moveTo>
                  <a:cubicBezTo>
                    <a:pt x="253" y="93"/>
                    <a:pt x="253" y="93"/>
                    <a:pt x="253" y="93"/>
                  </a:cubicBezTo>
                  <a:cubicBezTo>
                    <a:pt x="232" y="33"/>
                    <a:pt x="232" y="33"/>
                    <a:pt x="232" y="33"/>
                  </a:cubicBezTo>
                  <a:cubicBezTo>
                    <a:pt x="215" y="33"/>
                    <a:pt x="215" y="33"/>
                    <a:pt x="215" y="33"/>
                  </a:cubicBezTo>
                  <a:cubicBezTo>
                    <a:pt x="244" y="109"/>
                    <a:pt x="244" y="109"/>
                    <a:pt x="244" y="109"/>
                  </a:cubicBezTo>
                  <a:cubicBezTo>
                    <a:pt x="260" y="109"/>
                    <a:pt x="260" y="109"/>
                    <a:pt x="260" y="109"/>
                  </a:cubicBezTo>
                  <a:cubicBezTo>
                    <a:pt x="289" y="33"/>
                    <a:pt x="289" y="33"/>
                    <a:pt x="289" y="33"/>
                  </a:cubicBezTo>
                  <a:lnTo>
                    <a:pt x="273" y="33"/>
                  </a:lnTo>
                  <a:close/>
                  <a:moveTo>
                    <a:pt x="202" y="33"/>
                  </a:moveTo>
                  <a:cubicBezTo>
                    <a:pt x="187" y="33"/>
                    <a:pt x="187" y="33"/>
                    <a:pt x="187" y="33"/>
                  </a:cubicBezTo>
                  <a:cubicBezTo>
                    <a:pt x="187" y="109"/>
                    <a:pt x="187" y="109"/>
                    <a:pt x="187" y="109"/>
                  </a:cubicBezTo>
                  <a:cubicBezTo>
                    <a:pt x="202" y="109"/>
                    <a:pt x="202" y="109"/>
                    <a:pt x="202" y="109"/>
                  </a:cubicBezTo>
                  <a:lnTo>
                    <a:pt x="202" y="33"/>
                  </a:lnTo>
                  <a:close/>
                  <a:moveTo>
                    <a:pt x="204" y="10"/>
                  </a:moveTo>
                  <a:cubicBezTo>
                    <a:pt x="204" y="5"/>
                    <a:pt x="200" y="0"/>
                    <a:pt x="194" y="0"/>
                  </a:cubicBezTo>
                  <a:cubicBezTo>
                    <a:pt x="189" y="0"/>
                    <a:pt x="184" y="5"/>
                    <a:pt x="184" y="10"/>
                  </a:cubicBezTo>
                  <a:cubicBezTo>
                    <a:pt x="184" y="16"/>
                    <a:pt x="189" y="20"/>
                    <a:pt x="194" y="20"/>
                  </a:cubicBezTo>
                  <a:cubicBezTo>
                    <a:pt x="200" y="20"/>
                    <a:pt x="204" y="16"/>
                    <a:pt x="204" y="10"/>
                  </a:cubicBezTo>
                  <a:moveTo>
                    <a:pt x="139" y="31"/>
                  </a:moveTo>
                  <a:cubicBezTo>
                    <a:pt x="129" y="31"/>
                    <a:pt x="121" y="36"/>
                    <a:pt x="117" y="43"/>
                  </a:cubicBezTo>
                  <a:cubicBezTo>
                    <a:pt x="115" y="43"/>
                    <a:pt x="115" y="43"/>
                    <a:pt x="115" y="43"/>
                  </a:cubicBezTo>
                  <a:cubicBezTo>
                    <a:pt x="115" y="33"/>
                    <a:pt x="115" y="33"/>
                    <a:pt x="115" y="33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109"/>
                    <a:pt x="101" y="109"/>
                    <a:pt x="101" y="109"/>
                  </a:cubicBezTo>
                  <a:cubicBezTo>
                    <a:pt x="116" y="109"/>
                    <a:pt x="116" y="109"/>
                    <a:pt x="116" y="109"/>
                  </a:cubicBezTo>
                  <a:cubicBezTo>
                    <a:pt x="116" y="69"/>
                    <a:pt x="116" y="69"/>
                    <a:pt x="116" y="69"/>
                  </a:cubicBezTo>
                  <a:cubicBezTo>
                    <a:pt x="116" y="60"/>
                    <a:pt x="118" y="55"/>
                    <a:pt x="121" y="52"/>
                  </a:cubicBezTo>
                  <a:cubicBezTo>
                    <a:pt x="124" y="47"/>
                    <a:pt x="130" y="45"/>
                    <a:pt x="136" y="45"/>
                  </a:cubicBezTo>
                  <a:cubicBezTo>
                    <a:pt x="146" y="45"/>
                    <a:pt x="151" y="50"/>
                    <a:pt x="151" y="64"/>
                  </a:cubicBezTo>
                  <a:cubicBezTo>
                    <a:pt x="151" y="109"/>
                    <a:pt x="151" y="109"/>
                    <a:pt x="151" y="109"/>
                  </a:cubicBezTo>
                  <a:cubicBezTo>
                    <a:pt x="166" y="109"/>
                    <a:pt x="166" y="109"/>
                    <a:pt x="166" y="109"/>
                  </a:cubicBezTo>
                  <a:cubicBezTo>
                    <a:pt x="166" y="59"/>
                    <a:pt x="166" y="59"/>
                    <a:pt x="166" y="59"/>
                  </a:cubicBezTo>
                  <a:cubicBezTo>
                    <a:pt x="166" y="38"/>
                    <a:pt x="154" y="31"/>
                    <a:pt x="139" y="31"/>
                  </a:cubicBezTo>
                  <a:moveTo>
                    <a:pt x="16" y="69"/>
                  </a:moveTo>
                  <a:cubicBezTo>
                    <a:pt x="16" y="10"/>
                    <a:pt x="16" y="10"/>
                    <a:pt x="16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96"/>
                    <a:pt x="13" y="112"/>
                    <a:pt x="39" y="112"/>
                  </a:cubicBezTo>
                  <a:cubicBezTo>
                    <a:pt x="66" y="112"/>
                    <a:pt x="79" y="96"/>
                    <a:pt x="79" y="69"/>
                  </a:cubicBezTo>
                  <a:cubicBezTo>
                    <a:pt x="79" y="10"/>
                    <a:pt x="79" y="10"/>
                    <a:pt x="79" y="10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3" y="69"/>
                    <a:pt x="63" y="69"/>
                    <a:pt x="63" y="69"/>
                  </a:cubicBezTo>
                  <a:cubicBezTo>
                    <a:pt x="63" y="88"/>
                    <a:pt x="57" y="98"/>
                    <a:pt x="39" y="98"/>
                  </a:cubicBezTo>
                  <a:cubicBezTo>
                    <a:pt x="22" y="98"/>
                    <a:pt x="16" y="88"/>
                    <a:pt x="16" y="69"/>
                  </a:cubicBezTo>
                </a:path>
              </a:pathLst>
            </a:custGeom>
            <a:solidFill>
              <a:srgbClr val="8EA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0" name="Picture Placeholder 49"/>
          <p:cNvSpPr>
            <a:spLocks noGrp="1"/>
          </p:cNvSpPr>
          <p:nvPr>
            <p:ph type="pic" sz="quarter" idx="21"/>
          </p:nvPr>
        </p:nvSpPr>
        <p:spPr>
          <a:xfrm>
            <a:off x="531850" y="1108039"/>
            <a:ext cx="8663517" cy="4604273"/>
          </a:xfrm>
          <a:custGeom>
            <a:avLst/>
            <a:gdLst>
              <a:gd name="connsiteX0" fmla="*/ 0 w 6497638"/>
              <a:gd name="connsiteY0" fmla="*/ 0 h 4604273"/>
              <a:gd name="connsiteX1" fmla="*/ 6497638 w 6497638"/>
              <a:gd name="connsiteY1" fmla="*/ 0 h 4604273"/>
              <a:gd name="connsiteX2" fmla="*/ 6497638 w 6497638"/>
              <a:gd name="connsiteY2" fmla="*/ 646150 h 4604273"/>
              <a:gd name="connsiteX3" fmla="*/ 2699316 w 6497638"/>
              <a:gd name="connsiteY3" fmla="*/ 646150 h 4604273"/>
              <a:gd name="connsiteX4" fmla="*/ 2699316 w 6497638"/>
              <a:gd name="connsiteY4" fmla="*/ 976794 h 4604273"/>
              <a:gd name="connsiteX5" fmla="*/ 1870774 w 6497638"/>
              <a:gd name="connsiteY5" fmla="*/ 976794 h 4604273"/>
              <a:gd name="connsiteX6" fmla="*/ 1870774 w 6497638"/>
              <a:gd name="connsiteY6" fmla="*/ 4414938 h 4604273"/>
              <a:gd name="connsiteX7" fmla="*/ 2699316 w 6497638"/>
              <a:gd name="connsiteY7" fmla="*/ 4414938 h 4604273"/>
              <a:gd name="connsiteX8" fmla="*/ 2699316 w 6497638"/>
              <a:gd name="connsiteY8" fmla="*/ 4604273 h 4604273"/>
              <a:gd name="connsiteX9" fmla="*/ 0 w 6497638"/>
              <a:gd name="connsiteY9" fmla="*/ 4604273 h 460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97638" h="4604273">
                <a:moveTo>
                  <a:pt x="0" y="0"/>
                </a:moveTo>
                <a:lnTo>
                  <a:pt x="6497638" y="0"/>
                </a:lnTo>
                <a:lnTo>
                  <a:pt x="6497638" y="646150"/>
                </a:lnTo>
                <a:lnTo>
                  <a:pt x="2699316" y="646150"/>
                </a:lnTo>
                <a:lnTo>
                  <a:pt x="2699316" y="976794"/>
                </a:lnTo>
                <a:lnTo>
                  <a:pt x="1870774" y="976794"/>
                </a:lnTo>
                <a:lnTo>
                  <a:pt x="1870774" y="4414938"/>
                </a:lnTo>
                <a:lnTo>
                  <a:pt x="2699316" y="4414938"/>
                </a:lnTo>
                <a:lnTo>
                  <a:pt x="2699316" y="4604273"/>
                </a:lnTo>
                <a:lnTo>
                  <a:pt x="0" y="46042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2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83000" y="3167779"/>
            <a:ext cx="4806420" cy="402465"/>
          </a:xfrm>
          <a:prstGeom prst="rect">
            <a:avLst/>
          </a:prstGeom>
        </p:spPr>
        <p:txBody>
          <a:bodyPr tIns="0" bIns="0" anchor="t" anchorCtr="0">
            <a:normAutofit/>
          </a:bodyPr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Picture Placeholder 21"/>
          <p:cNvSpPr>
            <a:spLocks noGrp="1" noChangeAspect="1"/>
          </p:cNvSpPr>
          <p:nvPr>
            <p:ph type="pic" sz="quarter" idx="13"/>
          </p:nvPr>
        </p:nvSpPr>
        <p:spPr>
          <a:xfrm>
            <a:off x="516467" y="1593850"/>
            <a:ext cx="11675533" cy="4686300"/>
          </a:xfrm>
          <a:custGeom>
            <a:avLst/>
            <a:gdLst>
              <a:gd name="connsiteX0" fmla="*/ 2082800 w 8756650"/>
              <a:gd name="connsiteY0" fmla="*/ 692843 h 4686300"/>
              <a:gd name="connsiteX1" fmla="*/ 2082800 w 8756650"/>
              <a:gd name="connsiteY1" fmla="*/ 4120573 h 4686300"/>
              <a:gd name="connsiteX2" fmla="*/ 6276975 w 8756650"/>
              <a:gd name="connsiteY2" fmla="*/ 4120573 h 4686300"/>
              <a:gd name="connsiteX3" fmla="*/ 6276975 w 8756650"/>
              <a:gd name="connsiteY3" fmla="*/ 692843 h 4686300"/>
              <a:gd name="connsiteX4" fmla="*/ 0 w 8756650"/>
              <a:gd name="connsiteY4" fmla="*/ 0 h 4686300"/>
              <a:gd name="connsiteX5" fmla="*/ 8756650 w 8756650"/>
              <a:gd name="connsiteY5" fmla="*/ 0 h 4686300"/>
              <a:gd name="connsiteX6" fmla="*/ 8756650 w 8756650"/>
              <a:gd name="connsiteY6" fmla="*/ 4686300 h 4686300"/>
              <a:gd name="connsiteX7" fmla="*/ 0 w 8756650"/>
              <a:gd name="connsiteY7" fmla="*/ 4686300 h 468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56650" h="4686300">
                <a:moveTo>
                  <a:pt x="2082800" y="692843"/>
                </a:moveTo>
                <a:lnTo>
                  <a:pt x="2082800" y="4120573"/>
                </a:lnTo>
                <a:lnTo>
                  <a:pt x="6276975" y="4120573"/>
                </a:lnTo>
                <a:lnTo>
                  <a:pt x="6276975" y="692843"/>
                </a:lnTo>
                <a:close/>
                <a:moveTo>
                  <a:pt x="0" y="0"/>
                </a:moveTo>
                <a:lnTo>
                  <a:pt x="8756650" y="0"/>
                </a:lnTo>
                <a:lnTo>
                  <a:pt x="8756650" y="4686300"/>
                </a:lnTo>
                <a:lnTo>
                  <a:pt x="0" y="4686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extBox 6"/>
          <p:cNvSpPr txBox="1">
            <a:spLocks noChangeAspect="1"/>
          </p:cNvSpPr>
          <p:nvPr userDrawn="1"/>
        </p:nvSpPr>
        <p:spPr>
          <a:xfrm>
            <a:off x="516468" y="6386512"/>
            <a:ext cx="2232403" cy="36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algn="l" defTabSz="457200" rtl="0" eaLnBrk="1" latinLnBrk="0" hangingPunct="1"/>
            <a:r>
              <a:rPr lang="en-GB" sz="1000" b="1" kern="12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dundee.ac.uk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C9B25D7-A1A2-1646-9F29-F7E398163242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017986" y="379718"/>
            <a:ext cx="435624" cy="586155"/>
          </a:xfrm>
          <a:custGeom>
            <a:avLst/>
            <a:gdLst>
              <a:gd name="T0" fmla="*/ 250 w 340"/>
              <a:gd name="T1" fmla="*/ 401 h 462"/>
              <a:gd name="T2" fmla="*/ 91 w 340"/>
              <a:gd name="T3" fmla="*/ 402 h 462"/>
              <a:gd name="T4" fmla="*/ 170 w 340"/>
              <a:gd name="T5" fmla="*/ 294 h 462"/>
              <a:gd name="T6" fmla="*/ 332 w 340"/>
              <a:gd name="T7" fmla="*/ 170 h 462"/>
              <a:gd name="T8" fmla="*/ 276 w 340"/>
              <a:gd name="T9" fmla="*/ 375 h 462"/>
              <a:gd name="T10" fmla="*/ 23 w 340"/>
              <a:gd name="T11" fmla="*/ 59 h 462"/>
              <a:gd name="T12" fmla="*/ 45 w 340"/>
              <a:gd name="T13" fmla="*/ 79 h 462"/>
              <a:gd name="T14" fmla="*/ 73 w 340"/>
              <a:gd name="T15" fmla="*/ 88 h 462"/>
              <a:gd name="T16" fmla="*/ 56 w 340"/>
              <a:gd name="T17" fmla="*/ 102 h 462"/>
              <a:gd name="T18" fmla="*/ 56 w 340"/>
              <a:gd name="T19" fmla="*/ 118 h 462"/>
              <a:gd name="T20" fmla="*/ 55 w 340"/>
              <a:gd name="T21" fmla="*/ 117 h 462"/>
              <a:gd name="T22" fmla="*/ 23 w 340"/>
              <a:gd name="T23" fmla="*/ 59 h 462"/>
              <a:gd name="T24" fmla="*/ 94 w 340"/>
              <a:gd name="T25" fmla="*/ 61 h 462"/>
              <a:gd name="T26" fmla="*/ 93 w 340"/>
              <a:gd name="T27" fmla="*/ 44 h 462"/>
              <a:gd name="T28" fmla="*/ 105 w 340"/>
              <a:gd name="T29" fmla="*/ 44 h 462"/>
              <a:gd name="T30" fmla="*/ 122 w 340"/>
              <a:gd name="T31" fmla="*/ 54 h 462"/>
              <a:gd name="T32" fmla="*/ 128 w 340"/>
              <a:gd name="T33" fmla="*/ 64 h 462"/>
              <a:gd name="T34" fmla="*/ 112 w 340"/>
              <a:gd name="T35" fmla="*/ 72 h 462"/>
              <a:gd name="T36" fmla="*/ 115 w 340"/>
              <a:gd name="T37" fmla="*/ 94 h 462"/>
              <a:gd name="T38" fmla="*/ 103 w 340"/>
              <a:gd name="T39" fmla="*/ 94 h 462"/>
              <a:gd name="T40" fmla="*/ 85 w 340"/>
              <a:gd name="T41" fmla="*/ 79 h 462"/>
              <a:gd name="T42" fmla="*/ 78 w 340"/>
              <a:gd name="T43" fmla="*/ 69 h 462"/>
              <a:gd name="T44" fmla="*/ 153 w 340"/>
              <a:gd name="T45" fmla="*/ 49 h 462"/>
              <a:gd name="T46" fmla="*/ 160 w 340"/>
              <a:gd name="T47" fmla="*/ 48 h 462"/>
              <a:gd name="T48" fmla="*/ 157 w 340"/>
              <a:gd name="T49" fmla="*/ 39 h 462"/>
              <a:gd name="T50" fmla="*/ 171 w 340"/>
              <a:gd name="T51" fmla="*/ 20 h 462"/>
              <a:gd name="T52" fmla="*/ 180 w 340"/>
              <a:gd name="T53" fmla="*/ 48 h 462"/>
              <a:gd name="T54" fmla="*/ 200 w 340"/>
              <a:gd name="T55" fmla="*/ 70 h 462"/>
              <a:gd name="T56" fmla="*/ 178 w 340"/>
              <a:gd name="T57" fmla="*/ 74 h 462"/>
              <a:gd name="T58" fmla="*/ 170 w 340"/>
              <a:gd name="T59" fmla="*/ 87 h 462"/>
              <a:gd name="T60" fmla="*/ 162 w 340"/>
              <a:gd name="T61" fmla="*/ 74 h 462"/>
              <a:gd name="T62" fmla="*/ 140 w 340"/>
              <a:gd name="T63" fmla="*/ 70 h 462"/>
              <a:gd name="T64" fmla="*/ 212 w 340"/>
              <a:gd name="T65" fmla="*/ 64 h 462"/>
              <a:gd name="T66" fmla="*/ 218 w 340"/>
              <a:gd name="T67" fmla="*/ 54 h 462"/>
              <a:gd name="T68" fmla="*/ 235 w 340"/>
              <a:gd name="T69" fmla="*/ 44 h 462"/>
              <a:gd name="T70" fmla="*/ 247 w 340"/>
              <a:gd name="T71" fmla="*/ 44 h 462"/>
              <a:gd name="T72" fmla="*/ 246 w 340"/>
              <a:gd name="T73" fmla="*/ 61 h 462"/>
              <a:gd name="T74" fmla="*/ 262 w 340"/>
              <a:gd name="T75" fmla="*/ 69 h 462"/>
              <a:gd name="T76" fmla="*/ 256 w 340"/>
              <a:gd name="T77" fmla="*/ 79 h 462"/>
              <a:gd name="T78" fmla="*/ 237 w 340"/>
              <a:gd name="T79" fmla="*/ 94 h 462"/>
              <a:gd name="T80" fmla="*/ 225 w 340"/>
              <a:gd name="T81" fmla="*/ 94 h 462"/>
              <a:gd name="T82" fmla="*/ 228 w 340"/>
              <a:gd name="T83" fmla="*/ 72 h 462"/>
              <a:gd name="T84" fmla="*/ 212 w 340"/>
              <a:gd name="T85" fmla="*/ 64 h 462"/>
              <a:gd name="T86" fmla="*/ 267 w 340"/>
              <a:gd name="T87" fmla="*/ 148 h 462"/>
              <a:gd name="T88" fmla="*/ 73 w 340"/>
              <a:gd name="T89" fmla="*/ 148 h 462"/>
              <a:gd name="T90" fmla="*/ 170 w 340"/>
              <a:gd name="T91" fmla="*/ 98 h 462"/>
              <a:gd name="T92" fmla="*/ 267 w 340"/>
              <a:gd name="T93" fmla="*/ 88 h 462"/>
              <a:gd name="T94" fmla="*/ 296 w 340"/>
              <a:gd name="T95" fmla="*/ 79 h 462"/>
              <a:gd name="T96" fmla="*/ 318 w 340"/>
              <a:gd name="T97" fmla="*/ 59 h 462"/>
              <a:gd name="T98" fmla="*/ 318 w 340"/>
              <a:gd name="T99" fmla="*/ 60 h 462"/>
              <a:gd name="T100" fmla="*/ 284 w 340"/>
              <a:gd name="T101" fmla="*/ 118 h 462"/>
              <a:gd name="T102" fmla="*/ 281 w 340"/>
              <a:gd name="T103" fmla="*/ 105 h 462"/>
              <a:gd name="T104" fmla="*/ 267 w 340"/>
              <a:gd name="T105" fmla="*/ 89 h 462"/>
              <a:gd name="T106" fmla="*/ 0 w 340"/>
              <a:gd name="T107" fmla="*/ 0 h 462"/>
              <a:gd name="T108" fmla="*/ 170 w 340"/>
              <a:gd name="T109" fmla="*/ 462 h 462"/>
              <a:gd name="T110" fmla="*/ 340 w 340"/>
              <a:gd name="T111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40" h="462">
                <a:moveTo>
                  <a:pt x="276" y="375"/>
                </a:moveTo>
                <a:cubicBezTo>
                  <a:pt x="268" y="384"/>
                  <a:pt x="259" y="393"/>
                  <a:pt x="250" y="401"/>
                </a:cubicBezTo>
                <a:cubicBezTo>
                  <a:pt x="215" y="432"/>
                  <a:pt x="180" y="448"/>
                  <a:pt x="170" y="453"/>
                </a:cubicBezTo>
                <a:cubicBezTo>
                  <a:pt x="160" y="448"/>
                  <a:pt x="125" y="432"/>
                  <a:pt x="91" y="402"/>
                </a:cubicBezTo>
                <a:cubicBezTo>
                  <a:pt x="81" y="393"/>
                  <a:pt x="73" y="384"/>
                  <a:pt x="65" y="375"/>
                </a:cubicBezTo>
                <a:cubicBezTo>
                  <a:pt x="170" y="294"/>
                  <a:pt x="170" y="294"/>
                  <a:pt x="170" y="294"/>
                </a:cubicBezTo>
                <a:cubicBezTo>
                  <a:pt x="9" y="170"/>
                  <a:pt x="9" y="170"/>
                  <a:pt x="9" y="170"/>
                </a:cubicBezTo>
                <a:cubicBezTo>
                  <a:pt x="332" y="170"/>
                  <a:pt x="332" y="170"/>
                  <a:pt x="332" y="170"/>
                </a:cubicBezTo>
                <a:cubicBezTo>
                  <a:pt x="170" y="294"/>
                  <a:pt x="170" y="294"/>
                  <a:pt x="170" y="294"/>
                </a:cubicBezTo>
                <a:lnTo>
                  <a:pt x="276" y="375"/>
                </a:lnTo>
                <a:close/>
                <a:moveTo>
                  <a:pt x="23" y="59"/>
                </a:moveTo>
                <a:cubicBezTo>
                  <a:pt x="23" y="59"/>
                  <a:pt x="23" y="59"/>
                  <a:pt x="23" y="59"/>
                </a:cubicBezTo>
                <a:cubicBezTo>
                  <a:pt x="38" y="60"/>
                  <a:pt x="43" y="69"/>
                  <a:pt x="43" y="70"/>
                </a:cubicBezTo>
                <a:cubicBezTo>
                  <a:pt x="45" y="72"/>
                  <a:pt x="45" y="76"/>
                  <a:pt x="45" y="79"/>
                </a:cubicBezTo>
                <a:cubicBezTo>
                  <a:pt x="47" y="77"/>
                  <a:pt x="49" y="76"/>
                  <a:pt x="52" y="76"/>
                </a:cubicBezTo>
                <a:cubicBezTo>
                  <a:pt x="61" y="74"/>
                  <a:pt x="69" y="81"/>
                  <a:pt x="73" y="88"/>
                </a:cubicBezTo>
                <a:cubicBezTo>
                  <a:pt x="73" y="89"/>
                  <a:pt x="73" y="89"/>
                  <a:pt x="73" y="89"/>
                </a:cubicBezTo>
                <a:cubicBezTo>
                  <a:pt x="67" y="99"/>
                  <a:pt x="60" y="101"/>
                  <a:pt x="56" y="102"/>
                </a:cubicBezTo>
                <a:cubicBezTo>
                  <a:pt x="57" y="103"/>
                  <a:pt x="58" y="104"/>
                  <a:pt x="59" y="105"/>
                </a:cubicBezTo>
                <a:cubicBezTo>
                  <a:pt x="62" y="109"/>
                  <a:pt x="60" y="115"/>
                  <a:pt x="56" y="118"/>
                </a:cubicBezTo>
                <a:cubicBezTo>
                  <a:pt x="56" y="118"/>
                  <a:pt x="56" y="118"/>
                  <a:pt x="56" y="118"/>
                </a:cubicBezTo>
                <a:cubicBezTo>
                  <a:pt x="56" y="118"/>
                  <a:pt x="56" y="118"/>
                  <a:pt x="55" y="117"/>
                </a:cubicBezTo>
                <a:cubicBezTo>
                  <a:pt x="22" y="60"/>
                  <a:pt x="22" y="60"/>
                  <a:pt x="22" y="60"/>
                </a:cubicBezTo>
                <a:cubicBezTo>
                  <a:pt x="22" y="60"/>
                  <a:pt x="22" y="59"/>
                  <a:pt x="23" y="59"/>
                </a:cubicBezTo>
                <a:moveTo>
                  <a:pt x="81" y="65"/>
                </a:moveTo>
                <a:cubicBezTo>
                  <a:pt x="94" y="61"/>
                  <a:pt x="94" y="61"/>
                  <a:pt x="94" y="61"/>
                </a:cubicBezTo>
                <a:cubicBezTo>
                  <a:pt x="91" y="48"/>
                  <a:pt x="91" y="48"/>
                  <a:pt x="91" y="48"/>
                </a:cubicBezTo>
                <a:cubicBezTo>
                  <a:pt x="90" y="46"/>
                  <a:pt x="91" y="44"/>
                  <a:pt x="93" y="44"/>
                </a:cubicBezTo>
                <a:cubicBezTo>
                  <a:pt x="101" y="41"/>
                  <a:pt x="101" y="41"/>
                  <a:pt x="101" y="41"/>
                </a:cubicBezTo>
                <a:cubicBezTo>
                  <a:pt x="103" y="41"/>
                  <a:pt x="105" y="42"/>
                  <a:pt x="105" y="44"/>
                </a:cubicBezTo>
                <a:cubicBezTo>
                  <a:pt x="109" y="57"/>
                  <a:pt x="109" y="57"/>
                  <a:pt x="109" y="57"/>
                </a:cubicBezTo>
                <a:cubicBezTo>
                  <a:pt x="122" y="54"/>
                  <a:pt x="122" y="54"/>
                  <a:pt x="122" y="54"/>
                </a:cubicBezTo>
                <a:cubicBezTo>
                  <a:pt x="124" y="53"/>
                  <a:pt x="126" y="54"/>
                  <a:pt x="126" y="56"/>
                </a:cubicBezTo>
                <a:cubicBezTo>
                  <a:pt x="128" y="64"/>
                  <a:pt x="128" y="64"/>
                  <a:pt x="128" y="64"/>
                </a:cubicBezTo>
                <a:cubicBezTo>
                  <a:pt x="129" y="66"/>
                  <a:pt x="128" y="68"/>
                  <a:pt x="126" y="68"/>
                </a:cubicBezTo>
                <a:cubicBezTo>
                  <a:pt x="112" y="72"/>
                  <a:pt x="112" y="72"/>
                  <a:pt x="112" y="72"/>
                </a:cubicBezTo>
                <a:cubicBezTo>
                  <a:pt x="117" y="90"/>
                  <a:pt x="117" y="90"/>
                  <a:pt x="117" y="90"/>
                </a:cubicBezTo>
                <a:cubicBezTo>
                  <a:pt x="118" y="91"/>
                  <a:pt x="117" y="93"/>
                  <a:pt x="115" y="94"/>
                </a:cubicBezTo>
                <a:cubicBezTo>
                  <a:pt x="107" y="96"/>
                  <a:pt x="107" y="96"/>
                  <a:pt x="107" y="96"/>
                </a:cubicBezTo>
                <a:cubicBezTo>
                  <a:pt x="105" y="96"/>
                  <a:pt x="103" y="95"/>
                  <a:pt x="103" y="94"/>
                </a:cubicBezTo>
                <a:cubicBezTo>
                  <a:pt x="98" y="76"/>
                  <a:pt x="98" y="76"/>
                  <a:pt x="98" y="76"/>
                </a:cubicBezTo>
                <a:cubicBezTo>
                  <a:pt x="85" y="79"/>
                  <a:pt x="85" y="79"/>
                  <a:pt x="85" y="79"/>
                </a:cubicBezTo>
                <a:cubicBezTo>
                  <a:pt x="83" y="80"/>
                  <a:pt x="81" y="79"/>
                  <a:pt x="81" y="77"/>
                </a:cubicBezTo>
                <a:cubicBezTo>
                  <a:pt x="78" y="69"/>
                  <a:pt x="78" y="69"/>
                  <a:pt x="78" y="69"/>
                </a:cubicBezTo>
                <a:cubicBezTo>
                  <a:pt x="78" y="67"/>
                  <a:pt x="79" y="65"/>
                  <a:pt x="81" y="65"/>
                </a:cubicBezTo>
                <a:moveTo>
                  <a:pt x="153" y="49"/>
                </a:moveTo>
                <a:cubicBezTo>
                  <a:pt x="155" y="48"/>
                  <a:pt x="158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58" y="46"/>
                  <a:pt x="157" y="42"/>
                  <a:pt x="157" y="39"/>
                </a:cubicBezTo>
                <a:cubicBezTo>
                  <a:pt x="157" y="39"/>
                  <a:pt x="156" y="28"/>
                  <a:pt x="170" y="20"/>
                </a:cubicBezTo>
                <a:cubicBezTo>
                  <a:pt x="170" y="19"/>
                  <a:pt x="170" y="19"/>
                  <a:pt x="171" y="20"/>
                </a:cubicBezTo>
                <a:cubicBezTo>
                  <a:pt x="184" y="28"/>
                  <a:pt x="184" y="39"/>
                  <a:pt x="184" y="39"/>
                </a:cubicBezTo>
                <a:cubicBezTo>
                  <a:pt x="184" y="42"/>
                  <a:pt x="182" y="46"/>
                  <a:pt x="180" y="48"/>
                </a:cubicBezTo>
                <a:cubicBezTo>
                  <a:pt x="182" y="48"/>
                  <a:pt x="185" y="48"/>
                  <a:pt x="188" y="49"/>
                </a:cubicBezTo>
                <a:cubicBezTo>
                  <a:pt x="196" y="52"/>
                  <a:pt x="200" y="62"/>
                  <a:pt x="200" y="70"/>
                </a:cubicBezTo>
                <a:cubicBezTo>
                  <a:pt x="200" y="71"/>
                  <a:pt x="200" y="71"/>
                  <a:pt x="200" y="71"/>
                </a:cubicBezTo>
                <a:cubicBezTo>
                  <a:pt x="189" y="77"/>
                  <a:pt x="182" y="75"/>
                  <a:pt x="178" y="74"/>
                </a:cubicBezTo>
                <a:cubicBezTo>
                  <a:pt x="179" y="75"/>
                  <a:pt x="179" y="76"/>
                  <a:pt x="179" y="78"/>
                </a:cubicBezTo>
                <a:cubicBezTo>
                  <a:pt x="179" y="83"/>
                  <a:pt x="175" y="87"/>
                  <a:pt x="170" y="87"/>
                </a:cubicBezTo>
                <a:cubicBezTo>
                  <a:pt x="165" y="87"/>
                  <a:pt x="161" y="83"/>
                  <a:pt x="161" y="78"/>
                </a:cubicBezTo>
                <a:cubicBezTo>
                  <a:pt x="161" y="76"/>
                  <a:pt x="161" y="75"/>
                  <a:pt x="162" y="74"/>
                </a:cubicBezTo>
                <a:cubicBezTo>
                  <a:pt x="159" y="75"/>
                  <a:pt x="151" y="77"/>
                  <a:pt x="141" y="71"/>
                </a:cubicBezTo>
                <a:cubicBezTo>
                  <a:pt x="140" y="71"/>
                  <a:pt x="140" y="71"/>
                  <a:pt x="140" y="70"/>
                </a:cubicBezTo>
                <a:cubicBezTo>
                  <a:pt x="140" y="62"/>
                  <a:pt x="144" y="52"/>
                  <a:pt x="153" y="49"/>
                </a:cubicBezTo>
                <a:moveTo>
                  <a:pt x="212" y="64"/>
                </a:moveTo>
                <a:cubicBezTo>
                  <a:pt x="214" y="56"/>
                  <a:pt x="214" y="56"/>
                  <a:pt x="214" y="56"/>
                </a:cubicBezTo>
                <a:cubicBezTo>
                  <a:pt x="215" y="54"/>
                  <a:pt x="217" y="53"/>
                  <a:pt x="218" y="54"/>
                </a:cubicBezTo>
                <a:cubicBezTo>
                  <a:pt x="232" y="57"/>
                  <a:pt x="232" y="57"/>
                  <a:pt x="232" y="57"/>
                </a:cubicBezTo>
                <a:cubicBezTo>
                  <a:pt x="235" y="44"/>
                  <a:pt x="235" y="44"/>
                  <a:pt x="235" y="44"/>
                </a:cubicBezTo>
                <a:cubicBezTo>
                  <a:pt x="236" y="42"/>
                  <a:pt x="238" y="41"/>
                  <a:pt x="239" y="41"/>
                </a:cubicBezTo>
                <a:cubicBezTo>
                  <a:pt x="247" y="44"/>
                  <a:pt x="247" y="44"/>
                  <a:pt x="247" y="44"/>
                </a:cubicBezTo>
                <a:cubicBezTo>
                  <a:pt x="249" y="44"/>
                  <a:pt x="250" y="46"/>
                  <a:pt x="250" y="48"/>
                </a:cubicBezTo>
                <a:cubicBezTo>
                  <a:pt x="246" y="61"/>
                  <a:pt x="246" y="61"/>
                  <a:pt x="246" y="61"/>
                </a:cubicBezTo>
                <a:cubicBezTo>
                  <a:pt x="260" y="65"/>
                  <a:pt x="260" y="65"/>
                  <a:pt x="260" y="65"/>
                </a:cubicBezTo>
                <a:cubicBezTo>
                  <a:pt x="261" y="65"/>
                  <a:pt x="262" y="67"/>
                  <a:pt x="262" y="69"/>
                </a:cubicBezTo>
                <a:cubicBezTo>
                  <a:pt x="260" y="77"/>
                  <a:pt x="260" y="77"/>
                  <a:pt x="260" y="77"/>
                </a:cubicBezTo>
                <a:cubicBezTo>
                  <a:pt x="259" y="79"/>
                  <a:pt x="257" y="80"/>
                  <a:pt x="256" y="79"/>
                </a:cubicBezTo>
                <a:cubicBezTo>
                  <a:pt x="242" y="76"/>
                  <a:pt x="242" y="76"/>
                  <a:pt x="242" y="76"/>
                </a:cubicBezTo>
                <a:cubicBezTo>
                  <a:pt x="237" y="94"/>
                  <a:pt x="237" y="94"/>
                  <a:pt x="237" y="94"/>
                </a:cubicBezTo>
                <a:cubicBezTo>
                  <a:pt x="237" y="95"/>
                  <a:pt x="235" y="96"/>
                  <a:pt x="233" y="96"/>
                </a:cubicBezTo>
                <a:cubicBezTo>
                  <a:pt x="225" y="94"/>
                  <a:pt x="225" y="94"/>
                  <a:pt x="225" y="94"/>
                </a:cubicBezTo>
                <a:cubicBezTo>
                  <a:pt x="224" y="93"/>
                  <a:pt x="223" y="91"/>
                  <a:pt x="223" y="90"/>
                </a:cubicBezTo>
                <a:cubicBezTo>
                  <a:pt x="228" y="72"/>
                  <a:pt x="228" y="72"/>
                  <a:pt x="228" y="72"/>
                </a:cubicBezTo>
                <a:cubicBezTo>
                  <a:pt x="215" y="68"/>
                  <a:pt x="215" y="68"/>
                  <a:pt x="215" y="68"/>
                </a:cubicBezTo>
                <a:cubicBezTo>
                  <a:pt x="213" y="68"/>
                  <a:pt x="212" y="66"/>
                  <a:pt x="212" y="64"/>
                </a:cubicBezTo>
                <a:moveTo>
                  <a:pt x="279" y="127"/>
                </a:moveTo>
                <a:cubicBezTo>
                  <a:pt x="267" y="148"/>
                  <a:pt x="267" y="148"/>
                  <a:pt x="267" y="148"/>
                </a:cubicBezTo>
                <a:cubicBezTo>
                  <a:pt x="238" y="131"/>
                  <a:pt x="204" y="122"/>
                  <a:pt x="170" y="122"/>
                </a:cubicBezTo>
                <a:cubicBezTo>
                  <a:pt x="136" y="122"/>
                  <a:pt x="102" y="131"/>
                  <a:pt x="73" y="148"/>
                </a:cubicBezTo>
                <a:cubicBezTo>
                  <a:pt x="61" y="127"/>
                  <a:pt x="61" y="127"/>
                  <a:pt x="61" y="127"/>
                </a:cubicBezTo>
                <a:cubicBezTo>
                  <a:pt x="94" y="108"/>
                  <a:pt x="132" y="98"/>
                  <a:pt x="170" y="98"/>
                </a:cubicBezTo>
                <a:cubicBezTo>
                  <a:pt x="209" y="98"/>
                  <a:pt x="246" y="108"/>
                  <a:pt x="279" y="127"/>
                </a:cubicBezTo>
                <a:moveTo>
                  <a:pt x="267" y="88"/>
                </a:moveTo>
                <a:cubicBezTo>
                  <a:pt x="271" y="81"/>
                  <a:pt x="280" y="74"/>
                  <a:pt x="289" y="76"/>
                </a:cubicBezTo>
                <a:cubicBezTo>
                  <a:pt x="291" y="76"/>
                  <a:pt x="294" y="77"/>
                  <a:pt x="296" y="79"/>
                </a:cubicBezTo>
                <a:cubicBezTo>
                  <a:pt x="295" y="76"/>
                  <a:pt x="295" y="72"/>
                  <a:pt x="297" y="70"/>
                </a:cubicBezTo>
                <a:cubicBezTo>
                  <a:pt x="297" y="69"/>
                  <a:pt x="302" y="60"/>
                  <a:pt x="318" y="59"/>
                </a:cubicBezTo>
                <a:cubicBezTo>
                  <a:pt x="318" y="59"/>
                  <a:pt x="318" y="59"/>
                  <a:pt x="318" y="59"/>
                </a:cubicBezTo>
                <a:cubicBezTo>
                  <a:pt x="318" y="59"/>
                  <a:pt x="318" y="60"/>
                  <a:pt x="318" y="60"/>
                </a:cubicBezTo>
                <a:cubicBezTo>
                  <a:pt x="285" y="117"/>
                  <a:pt x="285" y="117"/>
                  <a:pt x="285" y="117"/>
                </a:cubicBezTo>
                <a:cubicBezTo>
                  <a:pt x="285" y="118"/>
                  <a:pt x="284" y="118"/>
                  <a:pt x="284" y="118"/>
                </a:cubicBezTo>
                <a:cubicBezTo>
                  <a:pt x="284" y="118"/>
                  <a:pt x="284" y="118"/>
                  <a:pt x="284" y="118"/>
                </a:cubicBezTo>
                <a:cubicBezTo>
                  <a:pt x="280" y="115"/>
                  <a:pt x="279" y="109"/>
                  <a:pt x="281" y="105"/>
                </a:cubicBezTo>
                <a:cubicBezTo>
                  <a:pt x="282" y="104"/>
                  <a:pt x="283" y="103"/>
                  <a:pt x="284" y="102"/>
                </a:cubicBezTo>
                <a:cubicBezTo>
                  <a:pt x="281" y="101"/>
                  <a:pt x="273" y="99"/>
                  <a:pt x="267" y="89"/>
                </a:cubicBezTo>
                <a:cubicBezTo>
                  <a:pt x="267" y="89"/>
                  <a:pt x="267" y="89"/>
                  <a:pt x="267" y="88"/>
                </a:cubicBezTo>
                <a:moveTo>
                  <a:pt x="0" y="0"/>
                </a:moveTo>
                <a:cubicBezTo>
                  <a:pt x="0" y="0"/>
                  <a:pt x="0" y="53"/>
                  <a:pt x="0" y="224"/>
                </a:cubicBezTo>
                <a:cubicBezTo>
                  <a:pt x="0" y="398"/>
                  <a:pt x="170" y="462"/>
                  <a:pt x="170" y="462"/>
                </a:cubicBezTo>
                <a:cubicBezTo>
                  <a:pt x="170" y="462"/>
                  <a:pt x="340" y="398"/>
                  <a:pt x="340" y="224"/>
                </a:cubicBezTo>
                <a:cubicBezTo>
                  <a:pt x="340" y="53"/>
                  <a:pt x="340" y="0"/>
                  <a:pt x="34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4365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4BB560-1A96-C140-9639-CBBD801543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83000" y="3683000"/>
            <a:ext cx="4829175" cy="17003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/>
              <a:t>Click to edit subtitle</a:t>
            </a:r>
          </a:p>
          <a:p>
            <a:pPr lvl="1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3E6E04-CB09-174D-9897-6BEBA32EC9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776" y="371400"/>
            <a:ext cx="1292766" cy="49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34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6467" y="1593851"/>
            <a:ext cx="5324573" cy="46085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50960" y="1593851"/>
            <a:ext cx="5324573" cy="46085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378D2CF-B030-0440-9ECE-9F6B0CFE0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467" y="442733"/>
            <a:ext cx="7208166" cy="5978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154B437-1E20-7D42-90E9-11BB99FBD1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4439" y="868827"/>
            <a:ext cx="9099404" cy="59786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solidFill>
                  <a:srgbClr val="01D17C"/>
                </a:solidFill>
              </a:defRPr>
            </a:lvl1pPr>
          </a:lstStyle>
          <a:p>
            <a:pPr lvl="0"/>
            <a:r>
              <a:rPr lang="en-GB"/>
              <a:t>Green Subtitle</a:t>
            </a:r>
          </a:p>
        </p:txBody>
      </p:sp>
    </p:spTree>
    <p:extLst>
      <p:ext uri="{BB962C8B-B14F-4D97-AF65-F5344CB8AC3E}">
        <p14:creationId xmlns:p14="http://schemas.microsoft.com/office/powerpoint/2010/main" val="184245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ltiple Conten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6467" y="1593851"/>
            <a:ext cx="5324573" cy="46085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6350000" y="1593851"/>
            <a:ext cx="5325533" cy="25030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9"/>
          <p:cNvSpPr>
            <a:spLocks noGrp="1"/>
          </p:cNvSpPr>
          <p:nvPr>
            <p:ph sz="quarter" idx="14"/>
          </p:nvPr>
        </p:nvSpPr>
        <p:spPr>
          <a:xfrm>
            <a:off x="6350001" y="4345841"/>
            <a:ext cx="2483224" cy="18565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9"/>
          <p:cNvSpPr>
            <a:spLocks noGrp="1"/>
          </p:cNvSpPr>
          <p:nvPr>
            <p:ph sz="quarter" idx="15"/>
          </p:nvPr>
        </p:nvSpPr>
        <p:spPr>
          <a:xfrm>
            <a:off x="9192309" y="4345841"/>
            <a:ext cx="2483224" cy="18565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B1C92E5-4D85-AC4B-A42F-8999311B5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467" y="442733"/>
            <a:ext cx="7208166" cy="5978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FF4AF875-578A-0C47-BEC8-1B7C19A910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4439" y="868827"/>
            <a:ext cx="9099404" cy="59786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solidFill>
                  <a:srgbClr val="01D17C"/>
                </a:solidFill>
              </a:defRPr>
            </a:lvl1pPr>
          </a:lstStyle>
          <a:p>
            <a:pPr lvl="0"/>
            <a:r>
              <a:rPr lang="en-GB"/>
              <a:t>Green Subtitle</a:t>
            </a:r>
          </a:p>
        </p:txBody>
      </p:sp>
    </p:spTree>
    <p:extLst>
      <p:ext uri="{BB962C8B-B14F-4D97-AF65-F5344CB8AC3E}">
        <p14:creationId xmlns:p14="http://schemas.microsoft.com/office/powerpoint/2010/main" val="364342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516467" y="1593851"/>
            <a:ext cx="5325533" cy="25030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9"/>
          <p:cNvSpPr>
            <a:spLocks noGrp="1"/>
          </p:cNvSpPr>
          <p:nvPr>
            <p:ph sz="quarter" idx="14"/>
          </p:nvPr>
        </p:nvSpPr>
        <p:spPr>
          <a:xfrm>
            <a:off x="516468" y="4345841"/>
            <a:ext cx="2483224" cy="18565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9"/>
          <p:cNvSpPr>
            <a:spLocks noGrp="1"/>
          </p:cNvSpPr>
          <p:nvPr>
            <p:ph sz="quarter" idx="15"/>
          </p:nvPr>
        </p:nvSpPr>
        <p:spPr>
          <a:xfrm>
            <a:off x="3358776" y="4345841"/>
            <a:ext cx="2483224" cy="18565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50960" y="1593851"/>
            <a:ext cx="5324573" cy="46085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A19D6AE-5C58-E542-A961-7ACFF5091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467" y="442733"/>
            <a:ext cx="7208166" cy="5978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3FBF17C-A2C2-4E4F-BAC3-33DBA4A96E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4439" y="868827"/>
            <a:ext cx="9099404" cy="59786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solidFill>
                  <a:srgbClr val="01D17C"/>
                </a:solidFill>
              </a:defRPr>
            </a:lvl1pPr>
          </a:lstStyle>
          <a:p>
            <a:pPr lvl="0"/>
            <a:r>
              <a:rPr lang="en-GB"/>
              <a:t>Green Subtitle</a:t>
            </a:r>
          </a:p>
        </p:txBody>
      </p:sp>
    </p:spTree>
    <p:extLst>
      <p:ext uri="{BB962C8B-B14F-4D97-AF65-F5344CB8AC3E}">
        <p14:creationId xmlns:p14="http://schemas.microsoft.com/office/powerpoint/2010/main" val="374203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4E8914C-F5C8-4445-8022-325056B6C05D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8" y="2473290"/>
            <a:ext cx="6428115" cy="2387600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8" y="5097990"/>
            <a:ext cx="6341399" cy="3503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7810C771-D8E2-AA4D-92E6-0AD32C5A0FE9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113723" y="627164"/>
            <a:ext cx="2085340" cy="813435"/>
          </a:xfrm>
          <a:prstGeom prst="rect">
            <a:avLst/>
          </a:prstGeom>
        </p:spPr>
      </p:pic>
      <p:pic>
        <p:nvPicPr>
          <p:cNvPr id="10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446F8E0-F6BE-DA41-B3F2-039F1F3BB09E}"/>
              </a:ext>
            </a:extLst>
          </p:cNvPr>
          <p:cNvPicPr/>
          <p:nvPr userDrawn="1"/>
        </p:nvPicPr>
        <p:blipFill>
          <a:blip r:embed="rId4"/>
          <a:stretch>
            <a:fillRect/>
          </a:stretch>
        </p:blipFill>
        <p:spPr>
          <a:xfrm>
            <a:off x="839788" y="716064"/>
            <a:ext cx="2080895" cy="612140"/>
          </a:xfrm>
          <a:prstGeom prst="rect">
            <a:avLst/>
          </a:prstGeom>
        </p:spPr>
      </p:pic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3BB8589-DBD0-A742-BAC9-31D19D07B8E6}"/>
              </a:ext>
            </a:extLst>
          </p:cNvPr>
          <p:cNvPicPr/>
          <p:nvPr userDrawn="1"/>
        </p:nvPicPr>
        <p:blipFill>
          <a:blip r:embed="rId5"/>
          <a:stretch>
            <a:fillRect/>
          </a:stretch>
        </p:blipFill>
        <p:spPr>
          <a:xfrm>
            <a:off x="5263833" y="763054"/>
            <a:ext cx="1520825" cy="54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629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Conten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84960" y="6388155"/>
            <a:ext cx="9022080" cy="3600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516467" y="1593851"/>
            <a:ext cx="5325533" cy="25030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9"/>
          <p:cNvSpPr>
            <a:spLocks noGrp="1"/>
          </p:cNvSpPr>
          <p:nvPr>
            <p:ph sz="quarter" idx="14"/>
          </p:nvPr>
        </p:nvSpPr>
        <p:spPr>
          <a:xfrm>
            <a:off x="516468" y="4345841"/>
            <a:ext cx="2483224" cy="18565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9"/>
          <p:cNvSpPr>
            <a:spLocks noGrp="1"/>
          </p:cNvSpPr>
          <p:nvPr>
            <p:ph sz="quarter" idx="15"/>
          </p:nvPr>
        </p:nvSpPr>
        <p:spPr>
          <a:xfrm>
            <a:off x="3358776" y="4345841"/>
            <a:ext cx="2483224" cy="18565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9"/>
          <p:cNvSpPr>
            <a:spLocks noGrp="1"/>
          </p:cNvSpPr>
          <p:nvPr>
            <p:ph sz="quarter" idx="16"/>
          </p:nvPr>
        </p:nvSpPr>
        <p:spPr>
          <a:xfrm>
            <a:off x="6350000" y="3777896"/>
            <a:ext cx="5325533" cy="242446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Content Placeholder 9"/>
          <p:cNvSpPr>
            <a:spLocks noGrp="1"/>
          </p:cNvSpPr>
          <p:nvPr>
            <p:ph sz="quarter" idx="17"/>
          </p:nvPr>
        </p:nvSpPr>
        <p:spPr>
          <a:xfrm>
            <a:off x="6350001" y="1593850"/>
            <a:ext cx="2483224" cy="19350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9"/>
          <p:cNvSpPr>
            <a:spLocks noGrp="1"/>
          </p:cNvSpPr>
          <p:nvPr>
            <p:ph sz="quarter" idx="18"/>
          </p:nvPr>
        </p:nvSpPr>
        <p:spPr>
          <a:xfrm>
            <a:off x="9192309" y="1593850"/>
            <a:ext cx="2483224" cy="19350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11F0B99-CA7C-E74E-9064-C2F020410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467" y="442733"/>
            <a:ext cx="7208166" cy="5978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94215724-2820-FC48-8473-76E6BDEDF9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4439" y="868827"/>
            <a:ext cx="9099404" cy="59786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solidFill>
                  <a:srgbClr val="01D17C"/>
                </a:solidFill>
              </a:defRPr>
            </a:lvl1pPr>
          </a:lstStyle>
          <a:p>
            <a:pPr lvl="0"/>
            <a:r>
              <a:rPr lang="en-GB"/>
              <a:t>Green Subtitle</a:t>
            </a:r>
          </a:p>
        </p:txBody>
      </p:sp>
    </p:spTree>
    <p:extLst>
      <p:ext uri="{BB962C8B-B14F-4D97-AF65-F5344CB8AC3E}">
        <p14:creationId xmlns:p14="http://schemas.microsoft.com/office/powerpoint/2010/main" val="131414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712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arge image with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t" anchorCtr="1"/>
          <a:lstStyle/>
          <a:p>
            <a:r>
              <a:rPr lang="en-US"/>
              <a:t>Click to add a photo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80DB1A-8FBB-E342-9B46-85CDCD83F5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615" y="4228928"/>
            <a:ext cx="5513387" cy="2305050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548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Large image with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t" anchorCtr="1"/>
          <a:lstStyle/>
          <a:p>
            <a:r>
              <a:rPr lang="en-US"/>
              <a:t>Click to add a photo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AF0121-CDFD-B245-8F0A-679BD389AD4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5073" y="4286615"/>
            <a:ext cx="5500687" cy="22637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57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llen its this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87081A3-93A5-4FDA-8779-00BDD6BFD8B9}"/>
              </a:ext>
            </a:extLst>
          </p:cNvPr>
          <p:cNvSpPr/>
          <p:nvPr userDrawn="1"/>
        </p:nvSpPr>
        <p:spPr>
          <a:xfrm>
            <a:off x="516467" y="6244281"/>
            <a:ext cx="11214214" cy="101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6BAEC0-2800-4871-B73B-4C39815D96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9753" y="868827"/>
            <a:ext cx="10529485" cy="59786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solidFill>
                  <a:srgbClr val="01D17C"/>
                </a:solidFill>
              </a:defRPr>
            </a:lvl1pPr>
          </a:lstStyle>
          <a:p>
            <a:pPr lvl="0"/>
            <a:r>
              <a:rPr lang="en-GB"/>
              <a:t>Green Subtitle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106DFCF-8C48-7A4B-B69E-C54FDCE3264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79450" y="1750742"/>
            <a:ext cx="10529888" cy="4015058"/>
          </a:xfrm>
          <a:prstGeom prst="rect">
            <a:avLst/>
          </a:prstGeom>
        </p:spPr>
        <p:txBody>
          <a:bodyPr/>
          <a:lstStyle>
            <a:lvl2pPr>
              <a:defRPr/>
            </a:lvl2pPr>
          </a:lstStyle>
          <a:p>
            <a:pPr lvl="1">
              <a:buClr>
                <a:srgbClr val="3DB28C"/>
              </a:buClr>
            </a:pPr>
            <a:r>
              <a:rPr lang="en-US" sz="1800"/>
              <a:t>Insert your own text here</a:t>
            </a:r>
          </a:p>
          <a:p>
            <a:pPr lvl="4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A7413F-B63E-0A40-9ADA-81F307C83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467" y="488761"/>
            <a:ext cx="10515600" cy="5148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50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2C0C2-84C5-484D-8B40-54F17F2C95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18177F-E872-B045-9D4D-DF42237866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0ABCB4-1307-054B-9B2A-CC91114C4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84711-9BAE-3248-AE1D-7EBAC2CE2364}" type="datetimeFigureOut">
              <a:rPr lang="en-US" smtClean="0"/>
              <a:t>9/4/22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66EF5-C15D-304B-87E9-7C433CD8E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FE2AA-A24F-094B-A1DB-0A1469F04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6776A-0E8E-AB4C-9C97-0B39E1013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22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8DF1F-B3EF-4C48-AEDB-00040A61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703" y="365126"/>
            <a:ext cx="10515600" cy="770948"/>
          </a:xfrm>
        </p:spPr>
        <p:txBody>
          <a:bodyPr/>
          <a:lstStyle>
            <a:lvl1pPr>
              <a:defRPr b="1" i="0">
                <a:latin typeface="Baxter Sans Core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62AE3-27CD-254E-BA43-E27A850C6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Baxter Sans Core" pitchFamily="2" charset="77"/>
              </a:defRPr>
            </a:lvl1pPr>
            <a:lvl2pPr>
              <a:defRPr>
                <a:latin typeface="Baxter Sans Core" pitchFamily="2" charset="77"/>
              </a:defRPr>
            </a:lvl2pPr>
            <a:lvl3pPr>
              <a:defRPr>
                <a:latin typeface="Baxter Sans Core" pitchFamily="2" charset="77"/>
              </a:defRPr>
            </a:lvl3pPr>
            <a:lvl4pPr>
              <a:defRPr>
                <a:latin typeface="Baxter Sans Core" pitchFamily="2" charset="77"/>
              </a:defRPr>
            </a:lvl4pPr>
            <a:lvl5pPr>
              <a:defRPr>
                <a:latin typeface="Baxter Sans Core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BB6D70-1C7F-024D-B519-0638A0D86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84711-9BAE-3248-AE1D-7EBAC2CE2364}" type="datetimeFigureOut">
              <a:rPr lang="en-US" smtClean="0"/>
              <a:t>9/4/22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F43B8-4143-F640-9BE1-F05AC9C93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3A496-4E96-FC45-93D2-7FBC292E1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6776A-0E8E-AB4C-9C97-0B39E101307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FD930E-C370-9645-849B-28698191D5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rgbClr val="475DA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057" y="6004218"/>
            <a:ext cx="2017742" cy="76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601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82075-36C6-3D47-BF29-485CB6057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8022F5-6769-A943-B97A-F38D45D801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D4DBF3-394B-834E-B9DC-583135FAA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84711-9BAE-3248-AE1D-7EBAC2CE2364}" type="datetimeFigureOut">
              <a:rPr lang="en-US" smtClean="0"/>
              <a:t>9/4/22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A37CF6-6F76-B742-85D7-771E78EED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2DACF-CCF0-AC43-B805-02D9BDA6F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6776A-0E8E-AB4C-9C97-0B39E1013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4083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E0E43-A36C-A74A-A7E3-9EC3BBBD0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3BB348-352F-2542-A6AC-9FF65BFE9C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96560F-A937-E64B-8E7A-84390F6851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04CE16-D765-9B4D-89F1-9DE24DEE6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84711-9BAE-3248-AE1D-7EBAC2CE2364}" type="datetimeFigureOut">
              <a:rPr lang="en-US" smtClean="0"/>
              <a:t>9/4/22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9DA7F7-A43A-A745-A715-33F0F7B3F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7B0FC4-CD8E-2848-924B-A20C72930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6776A-0E8E-AB4C-9C97-0B39E1013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65288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D213F-816C-874F-AC42-54F1EFEB4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8197BD-911A-C143-B935-042A27F29C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2661AA-9289-5242-9CB6-30E9C07231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1D68B2-3373-DE4E-892F-93464B3D90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04CC8B-A5AA-4141-A0D3-BB7E94C3E2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3A23B0-97BF-8646-84B5-07D5BE38F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84711-9BAE-3248-AE1D-7EBAC2CE2364}" type="datetimeFigureOut">
              <a:rPr lang="en-US" smtClean="0"/>
              <a:t>9/4/22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291235-B1AC-3D49-B807-3586FDBF1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F6F7AB-10DB-0542-AC96-EA03E5A8C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6776A-0E8E-AB4C-9C97-0B39E1013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377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4E8914C-F5C8-4445-8022-325056B6C05D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8" y="2473290"/>
            <a:ext cx="6806488" cy="2387600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8" y="5097990"/>
            <a:ext cx="6609416" cy="3503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FA491AA-FFCE-C043-8E57-3D1E24DB82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8237" y="6014836"/>
            <a:ext cx="5115786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 presentation by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DA0C8FC-F8BC-E14C-8491-8D49BB273A52}"/>
              </a:ext>
            </a:extLst>
          </p:cNvPr>
          <p:cNvCxnSpPr>
            <a:cxnSpLocks/>
          </p:cNvCxnSpPr>
          <p:nvPr userDrawn="1"/>
        </p:nvCxnSpPr>
        <p:spPr>
          <a:xfrm>
            <a:off x="2044847" y="5976000"/>
            <a:ext cx="0" cy="231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Date Placeholder 39">
            <a:extLst>
              <a:ext uri="{FF2B5EF4-FFF2-40B4-BE49-F238E27FC236}">
                <a16:creationId xmlns:a16="http://schemas.microsoft.com/office/drawing/2014/main" id="{866C7F25-BB19-B84F-BB91-34AB7A58EF3E}"/>
              </a:ext>
            </a:extLst>
          </p:cNvPr>
          <p:cNvSpPr txBox="1">
            <a:spLocks/>
          </p:cNvSpPr>
          <p:nvPr userDrawn="1"/>
        </p:nvSpPr>
        <p:spPr>
          <a:xfrm>
            <a:off x="839788" y="5990983"/>
            <a:ext cx="1339724" cy="216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B89675-1F3E-8A49-A7D5-14AF1E428D44}" type="datetime1">
              <a:rPr lang="en-GB" sz="1600" smtClean="0"/>
              <a:t>04/09/2022</a:t>
            </a:fld>
            <a:endParaRPr lang="en-US" sz="1600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305D5B23-CDC1-5E47-9D77-3C7475D0C2EE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113723" y="627164"/>
            <a:ext cx="2085340" cy="813435"/>
          </a:xfrm>
          <a:prstGeom prst="rect">
            <a:avLst/>
          </a:prstGeom>
        </p:spPr>
      </p:pic>
      <p:pic>
        <p:nvPicPr>
          <p:cNvPr id="12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CC7068E-8ECF-544D-8D8D-81B0152FB890}"/>
              </a:ext>
            </a:extLst>
          </p:cNvPr>
          <p:cNvPicPr/>
          <p:nvPr userDrawn="1"/>
        </p:nvPicPr>
        <p:blipFill>
          <a:blip r:embed="rId4"/>
          <a:stretch>
            <a:fillRect/>
          </a:stretch>
        </p:blipFill>
        <p:spPr>
          <a:xfrm>
            <a:off x="839788" y="716064"/>
            <a:ext cx="2080895" cy="612140"/>
          </a:xfrm>
          <a:prstGeom prst="rect">
            <a:avLst/>
          </a:prstGeom>
        </p:spPr>
      </p:pic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10D0E26-F4E2-134C-818D-F9579E8F3AC8}"/>
              </a:ext>
            </a:extLst>
          </p:cNvPr>
          <p:cNvPicPr/>
          <p:nvPr userDrawn="1"/>
        </p:nvPicPr>
        <p:blipFill>
          <a:blip r:embed="rId5"/>
          <a:stretch>
            <a:fillRect/>
          </a:stretch>
        </p:blipFill>
        <p:spPr>
          <a:xfrm>
            <a:off x="5263833" y="763054"/>
            <a:ext cx="1520825" cy="54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6959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73768-63EA-F846-A3CF-4A28C5A50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A9F54B-6AF7-8941-B6F0-E057E8AE0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84711-9BAE-3248-AE1D-7EBAC2CE2364}" type="datetimeFigureOut">
              <a:rPr lang="en-US" smtClean="0"/>
              <a:t>9/4/22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F408A7-92C5-E342-A662-D4E03A153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A9DF2-DAB2-584B-9A41-AE1D2C5B3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6776A-0E8E-AB4C-9C97-0B39E1013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9806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B6590C-D88A-6646-901F-0719B84CB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84711-9BAE-3248-AE1D-7EBAC2CE2364}" type="datetimeFigureOut">
              <a:rPr lang="en-US" smtClean="0"/>
              <a:t>9/4/22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19C327-E261-CA4D-8F21-2D2CDDB2B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0D0E3-72A4-2F4D-8ED7-7DB1314EA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6776A-0E8E-AB4C-9C97-0B39E1013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4481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7D644-C85E-F44E-8A5E-CA7943E35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4619B-AC31-E846-92C1-8F52EA91A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C266CC-AF58-5C44-8E74-E2023B34E8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79D83A-0530-FD4D-B326-0E3616BF9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84711-9BAE-3248-AE1D-7EBAC2CE2364}" type="datetimeFigureOut">
              <a:rPr lang="en-US" smtClean="0"/>
              <a:t>9/4/22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794AFD-C240-B748-A32B-D032FED9E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E46105-840C-5346-BB28-B69EE671F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6776A-0E8E-AB4C-9C97-0B39E1013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6327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4D896-BA33-7849-94B1-EBC505979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2F11E3-EFDA-094B-9044-17FDCC595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1185AF-EFB5-654C-AC0E-A6B10F1B3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CF8E49-F6C6-5D4E-9C3F-E49A2137C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84711-9BAE-3248-AE1D-7EBAC2CE2364}" type="datetimeFigureOut">
              <a:rPr lang="en-US" smtClean="0"/>
              <a:t>9/4/22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1F1E0B-9004-8E47-A67E-50DD7442D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B6D04-082E-0044-ACF8-A63942169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6776A-0E8E-AB4C-9C97-0B39E1013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1779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B00D8-48CD-2E45-A3B5-C660C1C98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6B29A9-A2BE-5843-9BD4-D1F8B6B322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8A02C-7357-8A4F-8447-176716547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84711-9BAE-3248-AE1D-7EBAC2CE2364}" type="datetimeFigureOut">
              <a:rPr lang="en-US" smtClean="0"/>
              <a:t>9/4/22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1363FC-4188-9540-99FC-A0D0516FD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73BE0C-65A2-7A4A-9767-BEB012C12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6776A-0E8E-AB4C-9C97-0B39E1013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4887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28F6B5-0A1B-9449-A558-B38FBF6FE8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B85D48-1580-144E-A9A8-9BD64CB52A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47D90-B93B-B84B-BE16-B40635E01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84711-9BAE-3248-AE1D-7EBAC2CE2364}" type="datetimeFigureOut">
              <a:rPr lang="en-US" smtClean="0"/>
              <a:t>9/4/22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5F05C-D1D9-6442-805C-32936BCB6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15D70F-382D-0E4E-B28D-167DE7121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6776A-0E8E-AB4C-9C97-0B39E1013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129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FB2CED1-F602-3443-891F-03DEDF624910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8" y="2473290"/>
            <a:ext cx="9752472" cy="2387600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8" y="5097990"/>
            <a:ext cx="9810661" cy="3503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FA491AA-FFCE-C043-8E57-3D1E24DB82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8237" y="6015328"/>
            <a:ext cx="8281900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 presentation by</a:t>
            </a:r>
          </a:p>
        </p:txBody>
      </p:sp>
      <p:sp>
        <p:nvSpPr>
          <p:cNvPr id="40" name="Date Placeholder 39">
            <a:extLst>
              <a:ext uri="{FF2B5EF4-FFF2-40B4-BE49-F238E27FC236}">
                <a16:creationId xmlns:a16="http://schemas.microsoft.com/office/drawing/2014/main" id="{D27978EC-FEED-D547-806F-8C9507BB2B4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9788" y="5990748"/>
            <a:ext cx="1339724" cy="216000"/>
          </a:xfrm>
        </p:spPr>
        <p:txBody>
          <a:bodyPr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474A81-573F-054D-92FA-1528243B4B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AAF761A-0D65-FF44-AFC3-73EC32F63A4E}"/>
              </a:ext>
            </a:extLst>
          </p:cNvPr>
          <p:cNvCxnSpPr>
            <a:cxnSpLocks/>
          </p:cNvCxnSpPr>
          <p:nvPr userDrawn="1"/>
        </p:nvCxnSpPr>
        <p:spPr>
          <a:xfrm>
            <a:off x="2044847" y="5976000"/>
            <a:ext cx="0" cy="231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9739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FB2CED1-F602-3443-891F-03DEDF624910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1806" y="1"/>
            <a:ext cx="12188386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8" y="2473290"/>
            <a:ext cx="7689357" cy="2387600"/>
          </a:xfrm>
        </p:spPr>
        <p:txBody>
          <a:bodyPr anchor="b"/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9" y="5097990"/>
            <a:ext cx="7381928" cy="3503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FA491AA-FFCE-C043-8E57-3D1E24DB82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8237" y="6015328"/>
            <a:ext cx="6250904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 presentation by</a:t>
            </a:r>
          </a:p>
        </p:txBody>
      </p:sp>
      <p:sp>
        <p:nvSpPr>
          <p:cNvPr id="40" name="Date Placeholder 39">
            <a:extLst>
              <a:ext uri="{FF2B5EF4-FFF2-40B4-BE49-F238E27FC236}">
                <a16:creationId xmlns:a16="http://schemas.microsoft.com/office/drawing/2014/main" id="{D27978EC-FEED-D547-806F-8C9507BB2B4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9788" y="5990748"/>
            <a:ext cx="1339724" cy="216000"/>
          </a:xfrm>
        </p:spPr>
        <p:txBody>
          <a:bodyPr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474A81-573F-054D-92FA-1528243B4B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DF544B9-31AD-3D41-BB4A-D601B1976454}"/>
              </a:ext>
            </a:extLst>
          </p:cNvPr>
          <p:cNvCxnSpPr>
            <a:cxnSpLocks/>
          </p:cNvCxnSpPr>
          <p:nvPr userDrawn="1"/>
        </p:nvCxnSpPr>
        <p:spPr>
          <a:xfrm>
            <a:off x="2044847" y="5976000"/>
            <a:ext cx="0" cy="231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1383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26" Type="http://schemas.openxmlformats.org/officeDocument/2006/relationships/image" Target="../media/image7.jpg"/><Relationship Id="rId3" Type="http://schemas.openxmlformats.org/officeDocument/2006/relationships/slideLayout" Target="../slideLayouts/slideLayout7.xml"/><Relationship Id="rId21" Type="http://schemas.openxmlformats.org/officeDocument/2006/relationships/slideLayout" Target="../slideLayouts/slideLayout25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slideLayout" Target="../slideLayouts/slideLayout24.xml"/><Relationship Id="rId29" Type="http://schemas.openxmlformats.org/officeDocument/2006/relationships/image" Target="../media/image9.svg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2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7.xml"/><Relationship Id="rId28" Type="http://schemas.openxmlformats.org/officeDocument/2006/relationships/image" Target="../media/image8.png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26.xml"/><Relationship Id="rId27" Type="http://schemas.openxmlformats.org/officeDocument/2006/relationships/image" Target="../media/image1.png"/><Relationship Id="rId30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image" Target="../media/image29.sv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3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31.sv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8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26" Type="http://schemas.openxmlformats.org/officeDocument/2006/relationships/image" Target="../media/image31.svg"/><Relationship Id="rId3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62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5" Type="http://schemas.openxmlformats.org/officeDocument/2006/relationships/image" Target="../media/image28.png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Relationship Id="rId27" Type="http://schemas.openxmlformats.org/officeDocument/2006/relationships/image" Target="../media/image3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2305" y="390526"/>
            <a:ext cx="11447391" cy="889636"/>
          </a:xfrm>
          <a:prstGeom prst="rect">
            <a:avLst/>
          </a:prstGeom>
        </p:spPr>
        <p:txBody>
          <a:bodyPr vert="horz" lIns="36000" tIns="36000" rIns="36000" bIns="36000" rtlCol="0" anchor="b">
            <a:noAutofit/>
          </a:bodyPr>
          <a:lstStyle/>
          <a:p>
            <a:r>
              <a:rPr lang="en-GB" dirty="0"/>
              <a:t>Click to edit Master title</a:t>
            </a:r>
            <a:br>
              <a:rPr lang="en-GB" dirty="0"/>
            </a:br>
            <a:r>
              <a:rPr lang="en-GB" dirty="0"/>
              <a:t>Allowance for heading to span over 2 lines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2305" y="1520825"/>
            <a:ext cx="11447391" cy="46380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82DB7DE-CC3B-5147-AE8D-3109A18759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5847" y="6518589"/>
            <a:ext cx="323849" cy="18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| </a:t>
            </a:r>
            <a:fld id="{A134C65A-A9BE-9F48-B07C-F2CA02A2F78A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E9CEFC6-CFD2-4D13-B235-AD9CD1297807}"/>
              </a:ext>
            </a:extLst>
          </p:cNvPr>
          <p:cNvGrpSpPr/>
          <p:nvPr userDrawn="1"/>
        </p:nvGrpSpPr>
        <p:grpSpPr>
          <a:xfrm>
            <a:off x="372305" y="6292325"/>
            <a:ext cx="4298500" cy="454972"/>
            <a:chOff x="8704455" y="591603"/>
            <a:chExt cx="4298500" cy="45497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8500E30-7857-7640-A456-05EB959AEF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287033" y="613665"/>
              <a:ext cx="1160644" cy="410848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B5C93E89-0D7A-42B0-AB90-37855FDEEC5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/>
            <a:srcRect l="6276" t="8926" r="8699" b="11273"/>
            <a:stretch/>
          </p:blipFill>
          <p:spPr>
            <a:xfrm>
              <a:off x="11636815" y="591603"/>
              <a:ext cx="1366140" cy="454972"/>
            </a:xfrm>
            <a:prstGeom prst="rect">
              <a:avLst/>
            </a:prstGeom>
          </p:spPr>
        </p:pic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AD337E7-7788-4F64-8100-A290352025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8704455" y="613664"/>
              <a:ext cx="1393440" cy="4108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9648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1" r:id="rId2"/>
    <p:sldLayoutId id="2147483703" r:id="rId3"/>
    <p:sldLayoutId id="2147483705" r:id="rId4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800" b="0" kern="1200">
          <a:solidFill>
            <a:schemeClr val="tx2"/>
          </a:solidFill>
          <a:latin typeface="+mn-lt"/>
          <a:ea typeface="+mn-ea"/>
          <a:cs typeface="+mn-cs"/>
        </a:defRPr>
      </a:lvl1pPr>
      <a:lvl2pPr marL="54000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Calibri" panose="020F0502020204030204" pitchFamily="34" charset="0"/>
        <a:buChar char="–"/>
        <a:tabLst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80962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Courier New" panose="02070309020205020404" pitchFamily="49" charset="0"/>
        <a:buChar char="o"/>
        <a:tabLst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07950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tabLst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49375" indent="-26987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6" userDrawn="1">
          <p15:clr>
            <a:srgbClr val="F26B43"/>
          </p15:clr>
        </p15:guide>
        <p15:guide id="2" pos="227" userDrawn="1">
          <p15:clr>
            <a:srgbClr val="F26B43"/>
          </p15:clr>
        </p15:guide>
        <p15:guide id="3" pos="7446">
          <p15:clr>
            <a:srgbClr val="F26B43"/>
          </p15:clr>
        </p15:guide>
        <p15:guide id="4" orient="horz" pos="4110">
          <p15:clr>
            <a:srgbClr val="F26B43"/>
          </p15:clr>
        </p15:guide>
        <p15:guide id="6" orient="horz" pos="803" userDrawn="1">
          <p15:clr>
            <a:srgbClr val="F26B43"/>
          </p15:clr>
        </p15:guide>
        <p15:guide id="10" orient="horz" pos="3884">
          <p15:clr>
            <a:srgbClr val="F26B43"/>
          </p15:clr>
        </p15:guide>
        <p15:guide id="11" orient="horz" pos="3997">
          <p15:clr>
            <a:srgbClr val="F26B43"/>
          </p15:clr>
        </p15:guide>
        <p15:guide id="15" orient="horz" pos="94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88A988C-8FC5-B140-870C-808D2E6BF37E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9788" y="667385"/>
            <a:ext cx="8447087" cy="6127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/>
              <a:t>Click to edit Master title</a:t>
            </a:r>
            <a:br>
              <a:rPr lang="en-GB"/>
            </a:br>
            <a:r>
              <a:rPr lang="en-GB"/>
              <a:t>Allowance for heading to span over 2 lines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520825"/>
            <a:ext cx="10693400" cy="46380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AED4E42-D5D3-FC44-A366-76B79312A7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68000" y="6339811"/>
            <a:ext cx="1080000" cy="18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82DB7DE-CC3B-5147-AE8D-3109A18759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3188" y="6339811"/>
            <a:ext cx="323849" cy="18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|  </a:t>
            </a:r>
            <a:fld id="{A134C65A-A9BE-9F48-B07C-F2CA02A2F7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CC2A0E-5CCF-4435-83C8-9758E4BC5787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8473977" y="352158"/>
            <a:ext cx="816906" cy="289170"/>
          </a:xfrm>
          <a:prstGeom prst="rect">
            <a:avLst/>
          </a:prstGeom>
          <a:ln>
            <a:noFill/>
          </a:ln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2C360A09-78FA-4D46-8EC2-233A65A17C0D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9418120" y="266604"/>
            <a:ext cx="1182189" cy="460278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F70AB94-C9F2-4570-97C3-D8FD012E8553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10727547" y="307847"/>
            <a:ext cx="1219408" cy="35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9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  <p:sldLayoutId id="2147483735" r:id="rId21"/>
    <p:sldLayoutId id="2147483736" r:id="rId22"/>
    <p:sldLayoutId id="2147483737" r:id="rId23"/>
    <p:sldLayoutId id="2147483738" r:id="rId24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tabLst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1pPr>
      <a:lvl2pPr marL="357188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tabLst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493713" indent="-136525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669925" indent="-136525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00100" indent="-130175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0">
          <p15:clr>
            <a:srgbClr val="F26B43"/>
          </p15:clr>
        </p15:guide>
        <p15:guide id="2" pos="211">
          <p15:clr>
            <a:srgbClr val="F26B43"/>
          </p15:clr>
        </p15:guide>
        <p15:guide id="3" pos="7446">
          <p15:clr>
            <a:srgbClr val="F26B43"/>
          </p15:clr>
        </p15:guide>
        <p15:guide id="4" orient="horz" pos="4110">
          <p15:clr>
            <a:srgbClr val="F26B43"/>
          </p15:clr>
        </p15:guide>
        <p15:guide id="6" orient="horz" pos="754">
          <p15:clr>
            <a:srgbClr val="F26B43"/>
          </p15:clr>
        </p15:guide>
        <p15:guide id="8" orient="horz" pos="414">
          <p15:clr>
            <a:srgbClr val="F26B43"/>
          </p15:clr>
        </p15:guide>
        <p15:guide id="9" pos="7265">
          <p15:clr>
            <a:srgbClr val="F26B43"/>
          </p15:clr>
        </p15:guide>
        <p15:guide id="10" orient="horz" pos="3884">
          <p15:clr>
            <a:srgbClr val="F26B43"/>
          </p15:clr>
        </p15:guide>
        <p15:guide id="11" orient="horz" pos="3997">
          <p15:clr>
            <a:srgbClr val="F26B43"/>
          </p15:clr>
        </p15:guide>
        <p15:guide id="12" pos="7378">
          <p15:clr>
            <a:srgbClr val="F26B43"/>
          </p15:clr>
        </p15:guide>
        <p15:guide id="13" pos="529">
          <p15:clr>
            <a:srgbClr val="F26B43"/>
          </p15:clr>
        </p15:guide>
        <p15:guide id="14" orient="horz" pos="686">
          <p15:clr>
            <a:srgbClr val="F26B43"/>
          </p15:clr>
        </p15:guide>
        <p15:guide id="15" orient="horz" pos="958">
          <p15:clr>
            <a:srgbClr val="F26B43"/>
          </p15:clr>
        </p15:guide>
        <p15:guide id="16" orient="horz" pos="34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>
            <a:spLocks noChangeAspect="1"/>
          </p:cNvSpPr>
          <p:nvPr userDrawn="1"/>
        </p:nvSpPr>
        <p:spPr>
          <a:xfrm>
            <a:off x="516468" y="6386512"/>
            <a:ext cx="2232403" cy="36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algn="l" defTabSz="457200" rtl="0" eaLnBrk="1" latinLnBrk="0" hangingPunct="1"/>
            <a:r>
              <a:rPr lang="en-GB" sz="1000" b="1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dundee.ac.uk</a:t>
            </a:r>
            <a:r>
              <a:rPr lang="en-GB" sz="10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/hic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508456" y="6448354"/>
            <a:ext cx="11175088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extLst>
              <a:ext uri="{FF2B5EF4-FFF2-40B4-BE49-F238E27FC236}">
                <a16:creationId xmlns:a16="http://schemas.microsoft.com/office/drawing/2014/main" id="{BF92DF8D-0AC6-F34A-B1A0-AFB124B619E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030148" y="371401"/>
            <a:ext cx="418934" cy="5664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804B66-A353-D743-9CCF-E967AAB6B86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776" y="371400"/>
            <a:ext cx="1292766" cy="49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805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6" r:id="rId6"/>
    <p:sldLayoutId id="2147483747" r:id="rId7"/>
    <p:sldLayoutId id="2147483795" r:id="rId8"/>
    <p:sldLayoutId id="2147483797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400"/>
        </a:spcAft>
        <a:buClr>
          <a:schemeClr val="tx1"/>
        </a:buClr>
        <a:buFont typeface="Calibri" panose="020F0502020204030204" pitchFamily="34" charset="0"/>
        <a:buNone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57188" indent="-357188" algn="l" defTabSz="914400" rtl="0" eaLnBrk="1" latinLnBrk="0" hangingPunct="1">
        <a:lnSpc>
          <a:spcPct val="100000"/>
        </a:lnSpc>
        <a:spcBef>
          <a:spcPts val="600"/>
        </a:spcBef>
        <a:spcAft>
          <a:spcPts val="400"/>
        </a:spcAft>
        <a:buClr>
          <a:schemeClr val="tx1"/>
        </a:buClr>
        <a:buSzPct val="90000"/>
        <a:buFont typeface="Calibri" panose="020F0502020204030204" pitchFamily="34" charset="0"/>
        <a:buChar char="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12788" indent="-355600" algn="l" defTabSz="914400" rtl="0" eaLnBrk="1" latinLnBrk="0" hangingPunct="1">
        <a:lnSpc>
          <a:spcPct val="100000"/>
        </a:lnSpc>
        <a:spcBef>
          <a:spcPts val="600"/>
        </a:spcBef>
        <a:spcAft>
          <a:spcPts val="400"/>
        </a:spcAft>
        <a:buClr>
          <a:schemeClr val="tx1"/>
        </a:buClr>
        <a:buSzPct val="90000"/>
        <a:buFont typeface="Calibri" panose="020F0502020204030204" pitchFamily="34" charset="0"/>
        <a:buChar char="→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9500" indent="-366713" algn="l" defTabSz="914400" rtl="0" eaLnBrk="1" latinLnBrk="0" hangingPunct="1">
        <a:lnSpc>
          <a:spcPct val="100000"/>
        </a:lnSpc>
        <a:spcBef>
          <a:spcPts val="600"/>
        </a:spcBef>
        <a:spcAft>
          <a:spcPts val="400"/>
        </a:spcAft>
        <a:buClr>
          <a:schemeClr val="tx1"/>
        </a:buClr>
        <a:buSzPct val="90000"/>
        <a:buFont typeface="Calibri" panose="020F0502020204030204" pitchFamily="34" charset="0"/>
        <a:buChar char="→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5100" indent="-355600" algn="l" defTabSz="914400" rtl="0" eaLnBrk="1" latinLnBrk="0" hangingPunct="1">
        <a:lnSpc>
          <a:spcPct val="100000"/>
        </a:lnSpc>
        <a:spcBef>
          <a:spcPts val="600"/>
        </a:spcBef>
        <a:spcAft>
          <a:spcPts val="400"/>
        </a:spcAft>
        <a:buClr>
          <a:schemeClr val="tx1"/>
        </a:buClr>
        <a:buSzPct val="90000"/>
        <a:buFont typeface="Calibri" panose="020F0502020204030204" pitchFamily="34" charset="0"/>
        <a:buChar char="→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360">
          <p15:clr>
            <a:srgbClr val="F26B43"/>
          </p15:clr>
        </p15:guide>
        <p15:guide id="4" pos="244">
          <p15:clr>
            <a:srgbClr val="F26B43"/>
          </p15:clr>
        </p15:guide>
        <p15:guide id="5" pos="5516">
          <p15:clr>
            <a:srgbClr val="F26B43"/>
          </p15:clr>
        </p15:guide>
        <p15:guide id="6" orient="horz" pos="1004">
          <p15:clr>
            <a:srgbClr val="F26B43"/>
          </p15:clr>
        </p15:guide>
        <p15:guide id="13" pos="2880">
          <p15:clr>
            <a:srgbClr val="F26B43"/>
          </p15:clr>
        </p15:guide>
        <p15:guide id="14" orient="horz" pos="390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>
            <a:spLocks noChangeAspect="1"/>
          </p:cNvSpPr>
          <p:nvPr userDrawn="1"/>
        </p:nvSpPr>
        <p:spPr>
          <a:xfrm>
            <a:off x="516468" y="6386512"/>
            <a:ext cx="2232403" cy="36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algn="l" defTabSz="457200" rtl="0" eaLnBrk="1" latinLnBrk="0" hangingPunct="1"/>
            <a:r>
              <a:rPr lang="en-GB" sz="1000" b="1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dundee.ac.uk</a:t>
            </a:r>
            <a:r>
              <a:rPr lang="en-GB" sz="10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/hic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508456" y="6448354"/>
            <a:ext cx="11175088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extLst>
              <a:ext uri="{FF2B5EF4-FFF2-40B4-BE49-F238E27FC236}">
                <a16:creationId xmlns:a16="http://schemas.microsoft.com/office/drawing/2014/main" id="{BF92DF8D-0AC6-F34A-B1A0-AFB124B619E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30148" y="371401"/>
            <a:ext cx="418934" cy="5664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804B66-A353-D743-9CCF-E967AAB6B86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776" y="371400"/>
            <a:ext cx="1292766" cy="49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8020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400"/>
        </a:spcAft>
        <a:buClr>
          <a:schemeClr val="tx1"/>
        </a:buClr>
        <a:buFont typeface="Calibri" panose="020F0502020204030204" pitchFamily="34" charset="0"/>
        <a:buNone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57188" indent="-357188" algn="l" defTabSz="914400" rtl="0" eaLnBrk="1" latinLnBrk="0" hangingPunct="1">
        <a:lnSpc>
          <a:spcPct val="100000"/>
        </a:lnSpc>
        <a:spcBef>
          <a:spcPts val="600"/>
        </a:spcBef>
        <a:spcAft>
          <a:spcPts val="400"/>
        </a:spcAft>
        <a:buClr>
          <a:schemeClr val="tx1"/>
        </a:buClr>
        <a:buSzPct val="90000"/>
        <a:buFont typeface="Calibri" panose="020F0502020204030204" pitchFamily="34" charset="0"/>
        <a:buChar char="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12788" indent="-355600" algn="l" defTabSz="914400" rtl="0" eaLnBrk="1" latinLnBrk="0" hangingPunct="1">
        <a:lnSpc>
          <a:spcPct val="100000"/>
        </a:lnSpc>
        <a:spcBef>
          <a:spcPts val="600"/>
        </a:spcBef>
        <a:spcAft>
          <a:spcPts val="400"/>
        </a:spcAft>
        <a:buClr>
          <a:schemeClr val="tx1"/>
        </a:buClr>
        <a:buSzPct val="90000"/>
        <a:buFont typeface="Calibri" panose="020F0502020204030204" pitchFamily="34" charset="0"/>
        <a:buChar char="→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9500" indent="-366713" algn="l" defTabSz="914400" rtl="0" eaLnBrk="1" latinLnBrk="0" hangingPunct="1">
        <a:lnSpc>
          <a:spcPct val="100000"/>
        </a:lnSpc>
        <a:spcBef>
          <a:spcPts val="600"/>
        </a:spcBef>
        <a:spcAft>
          <a:spcPts val="400"/>
        </a:spcAft>
        <a:buClr>
          <a:schemeClr val="tx1"/>
        </a:buClr>
        <a:buSzPct val="90000"/>
        <a:buFont typeface="Calibri" panose="020F0502020204030204" pitchFamily="34" charset="0"/>
        <a:buChar char="→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5100" indent="-355600" algn="l" defTabSz="914400" rtl="0" eaLnBrk="1" latinLnBrk="0" hangingPunct="1">
        <a:lnSpc>
          <a:spcPct val="100000"/>
        </a:lnSpc>
        <a:spcBef>
          <a:spcPts val="600"/>
        </a:spcBef>
        <a:spcAft>
          <a:spcPts val="400"/>
        </a:spcAft>
        <a:buClr>
          <a:schemeClr val="tx1"/>
        </a:buClr>
        <a:buSzPct val="90000"/>
        <a:buFont typeface="Calibri" panose="020F0502020204030204" pitchFamily="34" charset="0"/>
        <a:buChar char="→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360">
          <p15:clr>
            <a:srgbClr val="F26B43"/>
          </p15:clr>
        </p15:guide>
        <p15:guide id="4" pos="244">
          <p15:clr>
            <a:srgbClr val="F26B43"/>
          </p15:clr>
        </p15:guide>
        <p15:guide id="5" pos="5516">
          <p15:clr>
            <a:srgbClr val="F26B43"/>
          </p15:clr>
        </p15:guide>
        <p15:guide id="6" orient="horz" pos="1004">
          <p15:clr>
            <a:srgbClr val="F26B43"/>
          </p15:clr>
        </p15:guide>
        <p15:guide id="13" pos="2880">
          <p15:clr>
            <a:srgbClr val="F26B43"/>
          </p15:clr>
        </p15:guide>
        <p15:guide id="14" orient="horz" pos="3907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>
            <a:spLocks noChangeAspect="1"/>
          </p:cNvSpPr>
          <p:nvPr userDrawn="1"/>
        </p:nvSpPr>
        <p:spPr>
          <a:xfrm>
            <a:off x="516468" y="6386512"/>
            <a:ext cx="2232403" cy="36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algn="l" defTabSz="457200" rtl="0" eaLnBrk="1" latinLnBrk="0" hangingPunct="1"/>
            <a:r>
              <a:rPr lang="en-GB" sz="1000" b="1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dundee.ac.uk</a:t>
            </a:r>
            <a:r>
              <a:rPr lang="en-GB" sz="10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/hic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508456" y="6448354"/>
            <a:ext cx="11175088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/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0030148" y="371401"/>
            <a:ext cx="418934" cy="5664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776" y="371400"/>
            <a:ext cx="1292766" cy="49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339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400"/>
        </a:spcAft>
        <a:buClr>
          <a:schemeClr val="tx1"/>
        </a:buClr>
        <a:buFont typeface="Calibri" panose="020F0502020204030204" pitchFamily="34" charset="0"/>
        <a:buNone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57505" indent="-357505" algn="l" defTabSz="914400" rtl="0" eaLnBrk="1" latinLnBrk="0" hangingPunct="1">
        <a:lnSpc>
          <a:spcPct val="100000"/>
        </a:lnSpc>
        <a:spcBef>
          <a:spcPts val="600"/>
        </a:spcBef>
        <a:spcAft>
          <a:spcPts val="400"/>
        </a:spcAft>
        <a:buClr>
          <a:schemeClr val="tx1"/>
        </a:buClr>
        <a:buSzPct val="90000"/>
        <a:buFont typeface="Calibri" panose="020F0502020204030204" pitchFamily="34" charset="0"/>
        <a:buChar char="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13105" indent="-355600" algn="l" defTabSz="914400" rtl="0" eaLnBrk="1" latinLnBrk="0" hangingPunct="1">
        <a:lnSpc>
          <a:spcPct val="100000"/>
        </a:lnSpc>
        <a:spcBef>
          <a:spcPts val="600"/>
        </a:spcBef>
        <a:spcAft>
          <a:spcPts val="400"/>
        </a:spcAft>
        <a:buClr>
          <a:schemeClr val="tx1"/>
        </a:buClr>
        <a:buSzPct val="90000"/>
        <a:buFont typeface="Calibri" panose="020F0502020204030204" pitchFamily="34" charset="0"/>
        <a:buChar char="→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9500" indent="-367030" algn="l" defTabSz="914400" rtl="0" eaLnBrk="1" latinLnBrk="0" hangingPunct="1">
        <a:lnSpc>
          <a:spcPct val="100000"/>
        </a:lnSpc>
        <a:spcBef>
          <a:spcPts val="600"/>
        </a:spcBef>
        <a:spcAft>
          <a:spcPts val="400"/>
        </a:spcAft>
        <a:buClr>
          <a:schemeClr val="tx1"/>
        </a:buClr>
        <a:buSzPct val="90000"/>
        <a:buFont typeface="Calibri" panose="020F0502020204030204" pitchFamily="34" charset="0"/>
        <a:buChar char="→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5100" indent="-355600" algn="l" defTabSz="914400" rtl="0" eaLnBrk="1" latinLnBrk="0" hangingPunct="1">
        <a:lnSpc>
          <a:spcPct val="100000"/>
        </a:lnSpc>
        <a:spcBef>
          <a:spcPts val="600"/>
        </a:spcBef>
        <a:spcAft>
          <a:spcPts val="400"/>
        </a:spcAft>
        <a:buClr>
          <a:schemeClr val="tx1"/>
        </a:buClr>
        <a:buSzPct val="90000"/>
        <a:buFont typeface="Calibri" panose="020F0502020204030204" pitchFamily="34" charset="0"/>
        <a:buChar char="→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8E1C96-96C3-D946-A371-68975F4DF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81134-8628-574A-B186-F104B02E42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80A2E-90CD-C843-9AA5-DF4DC72691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84711-9BAE-3248-AE1D-7EBAC2CE2364}" type="datetimeFigureOut">
              <a:rPr lang="en-US" smtClean="0"/>
              <a:t>9/4/22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DE713-CC20-9B45-A2B2-AAD9476825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A30C73-D081-4F4D-A367-8E6ACCDE21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A6776A-0E8E-AB4C-9C97-0B39E1013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366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7" Type="http://schemas.openxmlformats.org/officeDocument/2006/relationships/image" Target="../media/image92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1.png"/><Relationship Id="rId5" Type="http://schemas.openxmlformats.org/officeDocument/2006/relationships/image" Target="../media/image90.svg"/><Relationship Id="rId4" Type="http://schemas.openxmlformats.org/officeDocument/2006/relationships/image" Target="../media/image8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75.jpg"/><Relationship Id="rId18" Type="http://schemas.openxmlformats.org/officeDocument/2006/relationships/image" Target="../media/image83.svg"/><Relationship Id="rId26" Type="http://schemas.openxmlformats.org/officeDocument/2006/relationships/image" Target="../media/image97.svg"/><Relationship Id="rId3" Type="http://schemas.openxmlformats.org/officeDocument/2006/relationships/image" Target="../media/image49.png"/><Relationship Id="rId21" Type="http://schemas.openxmlformats.org/officeDocument/2006/relationships/image" Target="../media/image72.png"/><Relationship Id="rId7" Type="http://schemas.openxmlformats.org/officeDocument/2006/relationships/image" Target="../media/image53.png"/><Relationship Id="rId12" Type="http://schemas.openxmlformats.org/officeDocument/2006/relationships/image" Target="../media/image74.jpg"/><Relationship Id="rId17" Type="http://schemas.openxmlformats.org/officeDocument/2006/relationships/image" Target="../media/image82.png"/><Relationship Id="rId25" Type="http://schemas.openxmlformats.org/officeDocument/2006/relationships/image" Target="../media/image9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7.svg"/><Relationship Id="rId20" Type="http://schemas.openxmlformats.org/officeDocument/2006/relationships/image" Target="../media/image71.svg"/><Relationship Id="rId29" Type="http://schemas.openxmlformats.org/officeDocument/2006/relationships/image" Target="../media/image10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2.svg"/><Relationship Id="rId11" Type="http://schemas.openxmlformats.org/officeDocument/2006/relationships/image" Target="../media/image32.png"/><Relationship Id="rId24" Type="http://schemas.openxmlformats.org/officeDocument/2006/relationships/image" Target="../media/image95.png"/><Relationship Id="rId5" Type="http://schemas.openxmlformats.org/officeDocument/2006/relationships/image" Target="../media/image51.png"/><Relationship Id="rId15" Type="http://schemas.openxmlformats.org/officeDocument/2006/relationships/image" Target="../media/image76.png"/><Relationship Id="rId23" Type="http://schemas.openxmlformats.org/officeDocument/2006/relationships/image" Target="../media/image36.jpeg"/><Relationship Id="rId28" Type="http://schemas.openxmlformats.org/officeDocument/2006/relationships/image" Target="../media/image99.svg"/><Relationship Id="rId10" Type="http://schemas.openxmlformats.org/officeDocument/2006/relationships/image" Target="../media/image58.svg"/><Relationship Id="rId19" Type="http://schemas.openxmlformats.org/officeDocument/2006/relationships/image" Target="../media/image70.png"/><Relationship Id="rId4" Type="http://schemas.openxmlformats.org/officeDocument/2006/relationships/image" Target="../media/image50.svg"/><Relationship Id="rId9" Type="http://schemas.openxmlformats.org/officeDocument/2006/relationships/image" Target="../media/image57.png"/><Relationship Id="rId14" Type="http://schemas.openxmlformats.org/officeDocument/2006/relationships/image" Target="../media/image81.png"/><Relationship Id="rId22" Type="http://schemas.openxmlformats.org/officeDocument/2006/relationships/image" Target="../media/image73.svg"/><Relationship Id="rId27" Type="http://schemas.openxmlformats.org/officeDocument/2006/relationships/image" Target="../media/image98.png"/><Relationship Id="rId30" Type="http://schemas.openxmlformats.org/officeDocument/2006/relationships/image" Target="../media/image10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3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61.png"/><Relationship Id="rId18" Type="http://schemas.openxmlformats.org/officeDocument/2006/relationships/customXml" Target="../ink/ink8.xml"/><Relationship Id="rId26" Type="http://schemas.openxmlformats.org/officeDocument/2006/relationships/customXml" Target="../ink/ink12.xml"/><Relationship Id="rId3" Type="http://schemas.openxmlformats.org/officeDocument/2006/relationships/image" Target="../media/image43.png"/><Relationship Id="rId21" Type="http://schemas.openxmlformats.org/officeDocument/2006/relationships/image" Target="../media/image65.png"/><Relationship Id="rId7" Type="http://schemas.openxmlformats.org/officeDocument/2006/relationships/image" Target="../media/image580.png"/><Relationship Id="rId12" Type="http://schemas.openxmlformats.org/officeDocument/2006/relationships/customXml" Target="../ink/ink5.xml"/><Relationship Id="rId17" Type="http://schemas.openxmlformats.org/officeDocument/2006/relationships/image" Target="../media/image63.png"/><Relationship Id="rId25" Type="http://schemas.openxmlformats.org/officeDocument/2006/relationships/image" Target="../media/image67.png"/><Relationship Id="rId2" Type="http://schemas.openxmlformats.org/officeDocument/2006/relationships/notesSlide" Target="../notesSlides/notesSlide2.xml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1" Type="http://schemas.openxmlformats.org/officeDocument/2006/relationships/slideLayout" Target="../slideLayouts/slideLayout29.xml"/><Relationship Id="rId6" Type="http://schemas.openxmlformats.org/officeDocument/2006/relationships/customXml" Target="../ink/ink2.xml"/><Relationship Id="rId11" Type="http://schemas.openxmlformats.org/officeDocument/2006/relationships/image" Target="../media/image600.png"/><Relationship Id="rId24" Type="http://schemas.openxmlformats.org/officeDocument/2006/relationships/customXml" Target="../ink/ink11.xml"/><Relationship Id="rId5" Type="http://schemas.openxmlformats.org/officeDocument/2006/relationships/image" Target="../media/image570.png"/><Relationship Id="rId15" Type="http://schemas.openxmlformats.org/officeDocument/2006/relationships/image" Target="../media/image620.png"/><Relationship Id="rId23" Type="http://schemas.openxmlformats.org/officeDocument/2006/relationships/image" Target="../media/image660.png"/><Relationship Id="rId10" Type="http://schemas.openxmlformats.org/officeDocument/2006/relationships/customXml" Target="../ink/ink4.xml"/><Relationship Id="rId19" Type="http://schemas.openxmlformats.org/officeDocument/2006/relationships/image" Target="../media/image640.png"/><Relationship Id="rId4" Type="http://schemas.openxmlformats.org/officeDocument/2006/relationships/customXml" Target="../ink/ink1.xml"/><Relationship Id="rId9" Type="http://schemas.openxmlformats.org/officeDocument/2006/relationships/image" Target="../media/image590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Relationship Id="rId27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26" Type="http://schemas.openxmlformats.org/officeDocument/2006/relationships/image" Target="../media/image71.svg"/><Relationship Id="rId3" Type="http://schemas.openxmlformats.org/officeDocument/2006/relationships/image" Target="../media/image49.png"/><Relationship Id="rId21" Type="http://schemas.openxmlformats.org/officeDocument/2006/relationships/image" Target="../media/image67.svg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17" Type="http://schemas.openxmlformats.org/officeDocument/2006/relationships/image" Target="../media/image63.svg"/><Relationship Id="rId25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52.svg"/><Relationship Id="rId11" Type="http://schemas.openxmlformats.org/officeDocument/2006/relationships/image" Target="../media/image57.png"/><Relationship Id="rId24" Type="http://schemas.openxmlformats.org/officeDocument/2006/relationships/image" Target="../media/image48.png"/><Relationship Id="rId5" Type="http://schemas.openxmlformats.org/officeDocument/2006/relationships/image" Target="../media/image51.png"/><Relationship Id="rId15" Type="http://schemas.openxmlformats.org/officeDocument/2006/relationships/image" Target="../media/image61.jpeg"/><Relationship Id="rId23" Type="http://schemas.openxmlformats.org/officeDocument/2006/relationships/image" Target="../media/image69.svg"/><Relationship Id="rId28" Type="http://schemas.openxmlformats.org/officeDocument/2006/relationships/image" Target="../media/image73.svg"/><Relationship Id="rId10" Type="http://schemas.openxmlformats.org/officeDocument/2006/relationships/image" Target="../media/image56.svg"/><Relationship Id="rId19" Type="http://schemas.openxmlformats.org/officeDocument/2006/relationships/image" Target="../media/image65.svg"/><Relationship Id="rId4" Type="http://schemas.openxmlformats.org/officeDocument/2006/relationships/image" Target="../media/image50.svg"/><Relationship Id="rId9" Type="http://schemas.openxmlformats.org/officeDocument/2006/relationships/image" Target="../media/image55.png"/><Relationship Id="rId14" Type="http://schemas.openxmlformats.org/officeDocument/2006/relationships/image" Target="../media/image60.png"/><Relationship Id="rId22" Type="http://schemas.openxmlformats.org/officeDocument/2006/relationships/image" Target="../media/image68.png"/><Relationship Id="rId27" Type="http://schemas.openxmlformats.org/officeDocument/2006/relationships/image" Target="../media/image7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6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1.jpeg"/><Relationship Id="rId18" Type="http://schemas.openxmlformats.org/officeDocument/2006/relationships/image" Target="../media/image67.svg"/><Relationship Id="rId26" Type="http://schemas.openxmlformats.org/officeDocument/2006/relationships/image" Target="../media/image79.png"/><Relationship Id="rId3" Type="http://schemas.openxmlformats.org/officeDocument/2006/relationships/image" Target="../media/image49.png"/><Relationship Id="rId21" Type="http://schemas.openxmlformats.org/officeDocument/2006/relationships/image" Target="../media/image74.jpg"/><Relationship Id="rId34" Type="http://schemas.openxmlformats.org/officeDocument/2006/relationships/image" Target="../media/image72.png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17" Type="http://schemas.openxmlformats.org/officeDocument/2006/relationships/image" Target="../media/image66.png"/><Relationship Id="rId25" Type="http://schemas.openxmlformats.org/officeDocument/2006/relationships/image" Target="../media/image78.jpeg"/><Relationship Id="rId33" Type="http://schemas.openxmlformats.org/officeDocument/2006/relationships/image" Target="../media/image71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2.png"/><Relationship Id="rId20" Type="http://schemas.openxmlformats.org/officeDocument/2006/relationships/image" Target="../media/image69.svg"/><Relationship Id="rId29" Type="http://schemas.openxmlformats.org/officeDocument/2006/relationships/image" Target="../media/image81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52.svg"/><Relationship Id="rId11" Type="http://schemas.openxmlformats.org/officeDocument/2006/relationships/image" Target="../media/image57.png"/><Relationship Id="rId24" Type="http://schemas.openxmlformats.org/officeDocument/2006/relationships/image" Target="../media/image77.svg"/><Relationship Id="rId32" Type="http://schemas.openxmlformats.org/officeDocument/2006/relationships/image" Target="../media/image70.png"/><Relationship Id="rId5" Type="http://schemas.openxmlformats.org/officeDocument/2006/relationships/image" Target="../media/image51.png"/><Relationship Id="rId15" Type="http://schemas.openxmlformats.org/officeDocument/2006/relationships/image" Target="../media/image65.svg"/><Relationship Id="rId23" Type="http://schemas.openxmlformats.org/officeDocument/2006/relationships/image" Target="../media/image76.png"/><Relationship Id="rId28" Type="http://schemas.openxmlformats.org/officeDocument/2006/relationships/image" Target="../media/image48.png"/><Relationship Id="rId10" Type="http://schemas.openxmlformats.org/officeDocument/2006/relationships/image" Target="../media/image56.svg"/><Relationship Id="rId19" Type="http://schemas.openxmlformats.org/officeDocument/2006/relationships/image" Target="../media/image68.png"/><Relationship Id="rId31" Type="http://schemas.openxmlformats.org/officeDocument/2006/relationships/image" Target="../media/image83.svg"/><Relationship Id="rId4" Type="http://schemas.openxmlformats.org/officeDocument/2006/relationships/image" Target="../media/image50.svg"/><Relationship Id="rId9" Type="http://schemas.openxmlformats.org/officeDocument/2006/relationships/image" Target="../media/image55.png"/><Relationship Id="rId14" Type="http://schemas.openxmlformats.org/officeDocument/2006/relationships/image" Target="../media/image64.png"/><Relationship Id="rId22" Type="http://schemas.openxmlformats.org/officeDocument/2006/relationships/image" Target="../media/image75.jpg"/><Relationship Id="rId27" Type="http://schemas.openxmlformats.org/officeDocument/2006/relationships/image" Target="../media/image80.png"/><Relationship Id="rId30" Type="http://schemas.openxmlformats.org/officeDocument/2006/relationships/image" Target="../media/image82.png"/><Relationship Id="rId35" Type="http://schemas.openxmlformats.org/officeDocument/2006/relationships/image" Target="../media/image73.svg"/><Relationship Id="rId8" Type="http://schemas.openxmlformats.org/officeDocument/2006/relationships/image" Target="../media/image5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9C3580B-A0B0-45A0-ABE6-3C5EB94BC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0122" y="2210540"/>
            <a:ext cx="10531755" cy="2707689"/>
          </a:xfrm>
        </p:spPr>
        <p:txBody>
          <a:bodyPr/>
          <a:lstStyle/>
          <a:p>
            <a:pPr>
              <a:lnSpc>
                <a:spcPct val="112000"/>
              </a:lnSpc>
              <a:spcAft>
                <a:spcPts val="600"/>
              </a:spcAft>
            </a:pPr>
            <a:br>
              <a:rPr lang="en-GB" sz="4000" b="1" dirty="0">
                <a:effectLst/>
              </a:rPr>
            </a:br>
            <a:r>
              <a:rPr lang="en-GB" sz="6000" b="1" dirty="0">
                <a:effectLst/>
              </a:rPr>
              <a:t>TREEHOOSE</a:t>
            </a:r>
            <a:br>
              <a:rPr lang="en-GB" sz="6000" b="1" dirty="0">
                <a:effectLst/>
              </a:rPr>
            </a:br>
            <a:r>
              <a:rPr lang="en-GB" sz="6000" b="1" dirty="0">
                <a:effectLst/>
              </a:rPr>
              <a:t>OSS TRE</a:t>
            </a:r>
            <a:endParaRPr lang="en-GB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EC02D618-15F9-493D-A4DF-26067186D4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0122" y="5345212"/>
            <a:ext cx="10531755" cy="824948"/>
          </a:xfrm>
        </p:spPr>
        <p:txBody>
          <a:bodyPr lIns="36000" tIns="36000" rIns="36000" bIns="36000">
            <a:normAutofit fontScale="92500" lnSpcReduction="20000"/>
          </a:bodyPr>
          <a:lstStyle/>
          <a:p>
            <a:r>
              <a:rPr lang="en-GB" sz="2800">
                <a:latin typeface="Calibri" panose="020F0502020204030204" pitchFamily="34" charset="0"/>
                <a:cs typeface="Times New Roman" panose="02020603050405020304" pitchFamily="18" charset="0"/>
              </a:rPr>
              <a:t>Dr Chris Cole – Senior Lecturer in Health Informatics</a:t>
            </a:r>
          </a:p>
          <a:p>
            <a:r>
              <a:rPr lang="en-GB" sz="2800">
                <a:latin typeface="Calibri" panose="020F0502020204030204" pitchFamily="34" charset="0"/>
                <a:cs typeface="Times New Roman" panose="02020603050405020304" pitchFamily="18" charset="0"/>
              </a:rPr>
              <a:t>19-08-2022</a:t>
            </a:r>
            <a:endParaRPr lang="en-GB" sz="32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1CCEAD-8133-6F93-3B06-9410C563445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475DA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057" y="6004218"/>
            <a:ext cx="2017742" cy="768355"/>
          </a:xfrm>
          <a:prstGeom prst="rect">
            <a:avLst/>
          </a:prstGeom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C7144B0-34AF-5B5F-F52C-73F75CFB19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100" y="0"/>
            <a:ext cx="1866900" cy="850900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A8EE9490-7274-92BA-BE9B-F03F77403D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398" y="2248768"/>
            <a:ext cx="3679064" cy="266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303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E52384F-AC0D-308E-917B-40BC1B8CD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TREEHOOSE Evolution</a:t>
            </a:r>
            <a:br>
              <a:rPr lang="en-GB" dirty="0"/>
            </a:br>
            <a:r>
              <a:rPr lang="en-GB" dirty="0"/>
              <a:t>- July 2022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DBEC4216-4F1B-DBEC-3B66-30E6C9D45DC8}"/>
              </a:ext>
            </a:extLst>
          </p:cNvPr>
          <p:cNvSpPr/>
          <p:nvPr/>
        </p:nvSpPr>
        <p:spPr>
          <a:xfrm>
            <a:off x="927438" y="1628775"/>
            <a:ext cx="2228850" cy="1800225"/>
          </a:xfrm>
          <a:prstGeom prst="cloud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1"/>
                </a:solidFill>
              </a:rPr>
              <a:t>HIC TRE</a:t>
            </a:r>
          </a:p>
          <a:p>
            <a:pPr algn="ctr"/>
            <a:r>
              <a:rPr lang="en-GB" dirty="0">
                <a:solidFill>
                  <a:schemeClr val="accent1"/>
                </a:solidFill>
              </a:rPr>
              <a:t>(</a:t>
            </a:r>
            <a:r>
              <a:rPr lang="en-GB" sz="1600" dirty="0">
                <a:solidFill>
                  <a:schemeClr val="accent1"/>
                </a:solidFill>
              </a:rPr>
              <a:t>Production</a:t>
            </a:r>
            <a:r>
              <a:rPr lang="en-GB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CFF6D66A-77F8-E674-F2F2-9FC7750A7BC7}"/>
              </a:ext>
            </a:extLst>
          </p:cNvPr>
          <p:cNvSpPr/>
          <p:nvPr/>
        </p:nvSpPr>
        <p:spPr>
          <a:xfrm>
            <a:off x="927438" y="4390390"/>
            <a:ext cx="2228850" cy="1800225"/>
          </a:xfrm>
          <a:prstGeom prst="cloud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1"/>
                </a:solidFill>
              </a:rPr>
              <a:t>AWS TRE</a:t>
            </a:r>
          </a:p>
          <a:p>
            <a:pPr algn="ctr"/>
            <a:r>
              <a:rPr lang="en-GB" dirty="0">
                <a:solidFill>
                  <a:schemeClr val="accent1"/>
                </a:solidFill>
              </a:rPr>
              <a:t>(Under </a:t>
            </a:r>
            <a:r>
              <a:rPr lang="en-GB" sz="1600" dirty="0">
                <a:solidFill>
                  <a:schemeClr val="accent1"/>
                </a:solidFill>
              </a:rPr>
              <a:t>Development</a:t>
            </a:r>
            <a:r>
              <a:rPr lang="en-GB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B8389D55-6878-BC7C-4B5D-6DF1C987A667}"/>
              </a:ext>
            </a:extLst>
          </p:cNvPr>
          <p:cNvSpPr/>
          <p:nvPr/>
        </p:nvSpPr>
        <p:spPr>
          <a:xfrm>
            <a:off x="5582821" y="2788262"/>
            <a:ext cx="2228850" cy="1800225"/>
          </a:xfrm>
          <a:prstGeom prst="cloud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1"/>
                </a:solidFill>
              </a:rPr>
              <a:t>TREEHOOSE</a:t>
            </a:r>
          </a:p>
          <a:p>
            <a:pPr algn="ctr"/>
            <a:r>
              <a:rPr lang="en-GB" dirty="0">
                <a:solidFill>
                  <a:schemeClr val="accent1"/>
                </a:solidFill>
              </a:rPr>
              <a:t>v1 (beta)</a:t>
            </a:r>
          </a:p>
        </p:txBody>
      </p:sp>
      <p:pic>
        <p:nvPicPr>
          <p:cNvPr id="11" name="Graphic 10" descr="Merger with solid fill">
            <a:extLst>
              <a:ext uri="{FF2B5EF4-FFF2-40B4-BE49-F238E27FC236}">
                <a16:creationId xmlns:a16="http://schemas.microsoft.com/office/drawing/2014/main" id="{E9C6F071-1999-8FD5-ACC8-11261708A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88365" y="3231174"/>
            <a:ext cx="2953062" cy="91440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4CAF6F8-CA59-0A19-830F-78E5A09F7E45}"/>
              </a:ext>
            </a:extLst>
          </p:cNvPr>
          <p:cNvSpPr/>
          <p:nvPr/>
        </p:nvSpPr>
        <p:spPr>
          <a:xfrm>
            <a:off x="8647289" y="1628775"/>
            <a:ext cx="2695625" cy="17014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New Features:</a:t>
            </a:r>
          </a:p>
          <a:p>
            <a:pPr algn="ctr"/>
            <a:r>
              <a:rPr lang="en-GB" dirty="0"/>
              <a:t>Egress app</a:t>
            </a:r>
          </a:p>
          <a:p>
            <a:pPr algn="ctr"/>
            <a:r>
              <a:rPr lang="en-GB" dirty="0"/>
              <a:t>Automated backups</a:t>
            </a:r>
          </a:p>
          <a:p>
            <a:pPr algn="ctr"/>
            <a:r>
              <a:rPr lang="en-GB" dirty="0"/>
              <a:t>Lower costs</a:t>
            </a:r>
          </a:p>
          <a:p>
            <a:pPr algn="ctr"/>
            <a:r>
              <a:rPr lang="en-GB" dirty="0"/>
              <a:t>Better data governance</a:t>
            </a:r>
          </a:p>
          <a:p>
            <a:pPr algn="ctr"/>
            <a:r>
              <a:rPr lang="en-GB" dirty="0"/>
              <a:t>On upstream path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2D60F80-CFEC-40C7-CADE-2F74457CD85D}"/>
              </a:ext>
            </a:extLst>
          </p:cNvPr>
          <p:cNvSpPr/>
          <p:nvPr/>
        </p:nvSpPr>
        <p:spPr>
          <a:xfrm>
            <a:off x="9007323" y="4005489"/>
            <a:ext cx="1975555" cy="17014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Missing Features:</a:t>
            </a:r>
          </a:p>
          <a:p>
            <a:pPr algn="ctr"/>
            <a:r>
              <a:rPr lang="en-GB" dirty="0"/>
              <a:t>Desktop </a:t>
            </a:r>
            <a:r>
              <a:rPr lang="en-GB" dirty="0" err="1"/>
              <a:t>linux</a:t>
            </a:r>
            <a:endParaRPr lang="en-GB" dirty="0"/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905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432508C8-43E5-DE02-6A57-D5B94F3FE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Infrastructure-as-code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25D2A052-5BE0-CDDB-3FDD-ED61D69EF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9" y="1520826"/>
            <a:ext cx="4701040" cy="4638012"/>
          </a:xfrm>
        </p:spPr>
        <p:txBody>
          <a:bodyPr/>
          <a:lstStyle/>
          <a:p>
            <a:r>
              <a:rPr lang="en-GB" dirty="0"/>
              <a:t>Documentation to aid self-deployment</a:t>
            </a:r>
          </a:p>
          <a:p>
            <a:r>
              <a:rPr lang="en-GB" dirty="0"/>
              <a:t>Deployment of new TRE in ~1 day</a:t>
            </a:r>
          </a:p>
          <a:p>
            <a:pPr lvl="1"/>
            <a:r>
              <a:rPr lang="en-GB" dirty="0"/>
              <a:t>Requires experience of (AWS) cloud</a:t>
            </a:r>
          </a:p>
          <a:p>
            <a:r>
              <a:rPr lang="en-GB" dirty="0"/>
              <a:t>AWS account management by project</a:t>
            </a:r>
          </a:p>
          <a:p>
            <a:r>
              <a:rPr lang="en-GB" dirty="0"/>
              <a:t>Virtual display restricts copy/paste, web-browser is the only interface</a:t>
            </a:r>
          </a:p>
          <a:p>
            <a:r>
              <a:rPr lang="en-GB" dirty="0"/>
              <a:t>No cross-over of user data between projects</a:t>
            </a:r>
          </a:p>
          <a:p>
            <a:r>
              <a:rPr lang="en-GB" dirty="0"/>
              <a:t>Complies with Governance Requirements</a:t>
            </a:r>
          </a:p>
          <a:p>
            <a:pPr lvl="1"/>
            <a:r>
              <a:rPr lang="en-GB" dirty="0"/>
              <a:t>Does not replace normal governance procedures</a:t>
            </a:r>
          </a:p>
          <a:p>
            <a:endParaRPr lang="en-GB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8CD232D-F745-E9A0-0BD0-6418FE354B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23" name="Content Placeholder 2" descr="Diagram&#10;&#10;Description automatically generated">
            <a:extLst>
              <a:ext uri="{FF2B5EF4-FFF2-40B4-BE49-F238E27FC236}">
                <a16:creationId xmlns:a16="http://schemas.microsoft.com/office/drawing/2014/main" id="{580EC8F3-F9BC-DED2-830C-91CA233C4D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" t="10070" r="7812" b="10712"/>
          <a:stretch/>
        </p:blipFill>
        <p:spPr>
          <a:xfrm>
            <a:off x="5521379" y="171000"/>
            <a:ext cx="6768000" cy="651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7FF1139-9CFE-DBE4-925C-FF091D47821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475DA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115" y="6157321"/>
            <a:ext cx="1615684" cy="61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54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703B8-C4C2-F25B-6457-B043215F9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Personas – assumed roles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1EC08AF-C99D-4A46-83D7-446B6106C8E0}"/>
              </a:ext>
            </a:extLst>
          </p:cNvPr>
          <p:cNvSpPr/>
          <p:nvPr/>
        </p:nvSpPr>
        <p:spPr>
          <a:xfrm>
            <a:off x="2951923" y="1696790"/>
            <a:ext cx="2495840" cy="21765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b="1" dirty="0"/>
              <a:t>IT Admin</a:t>
            </a:r>
          </a:p>
          <a:p>
            <a:pPr algn="ctr"/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Deployment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Configuration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Security</a:t>
            </a:r>
          </a:p>
          <a:p>
            <a:endParaRPr lang="en-GB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7C3EFAF-3E09-D8CD-327A-5A931F2B5295}"/>
              </a:ext>
            </a:extLst>
          </p:cNvPr>
          <p:cNvSpPr/>
          <p:nvPr/>
        </p:nvSpPr>
        <p:spPr>
          <a:xfrm>
            <a:off x="2951923" y="4373449"/>
            <a:ext cx="2495840" cy="2176530"/>
          </a:xfrm>
          <a:prstGeom prst="round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b="1" dirty="0"/>
              <a:t>Researcher</a:t>
            </a:r>
          </a:p>
          <a:p>
            <a:pPr algn="ctr"/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Data Access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Workflow dev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Data egress 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7F0ECC6-F47C-AE3B-65BA-2805471B1532}"/>
              </a:ext>
            </a:extLst>
          </p:cNvPr>
          <p:cNvSpPr/>
          <p:nvPr/>
        </p:nvSpPr>
        <p:spPr>
          <a:xfrm>
            <a:off x="6388436" y="1696790"/>
            <a:ext cx="2495840" cy="21765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b="1" dirty="0"/>
              <a:t>Data Lake Manager</a:t>
            </a:r>
          </a:p>
          <a:p>
            <a:pPr algn="ctr"/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Governance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Data Access Controls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User Controls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A6CF464-BBE4-7E28-B264-7644112EB884}"/>
              </a:ext>
            </a:extLst>
          </p:cNvPr>
          <p:cNvSpPr/>
          <p:nvPr/>
        </p:nvSpPr>
        <p:spPr>
          <a:xfrm>
            <a:off x="6388436" y="4373449"/>
            <a:ext cx="2495840" cy="21765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b="1" dirty="0"/>
              <a:t>Data Egress Manager</a:t>
            </a:r>
          </a:p>
          <a:p>
            <a:pPr algn="ctr"/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Data Checking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Data Security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Governance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D8E86E-D3A8-2AD8-F766-CE9444341269}"/>
              </a:ext>
            </a:extLst>
          </p:cNvPr>
          <p:cNvSpPr/>
          <p:nvPr/>
        </p:nvSpPr>
        <p:spPr>
          <a:xfrm>
            <a:off x="2756079" y="1455313"/>
            <a:ext cx="6362163" cy="5293217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9D6B1D-99C3-A32C-6CFC-793B181E64E8}"/>
              </a:ext>
            </a:extLst>
          </p:cNvPr>
          <p:cNvSpPr txBox="1"/>
          <p:nvPr/>
        </p:nvSpPr>
        <p:spPr>
          <a:xfrm>
            <a:off x="7763814" y="1080105"/>
            <a:ext cx="224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chemeClr val="tx2"/>
                </a:solidFill>
              </a:rPr>
              <a:t>Governance</a:t>
            </a:r>
          </a:p>
        </p:txBody>
      </p:sp>
      <p:pic>
        <p:nvPicPr>
          <p:cNvPr id="15" name="Graphic 14" descr="Office worker female with solid fill">
            <a:extLst>
              <a:ext uri="{FF2B5EF4-FFF2-40B4-BE49-F238E27FC236}">
                <a16:creationId xmlns:a16="http://schemas.microsoft.com/office/drawing/2014/main" id="{492BC61B-F3EC-D427-6937-AF5D0DD9E5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93087" y="3101662"/>
            <a:ext cx="654676" cy="654676"/>
          </a:xfrm>
          <a:prstGeom prst="rect">
            <a:avLst/>
          </a:prstGeom>
        </p:spPr>
      </p:pic>
      <p:pic>
        <p:nvPicPr>
          <p:cNvPr id="17" name="Graphic 16" descr="Office worker female with solid fill">
            <a:extLst>
              <a:ext uri="{FF2B5EF4-FFF2-40B4-BE49-F238E27FC236}">
                <a16:creationId xmlns:a16="http://schemas.microsoft.com/office/drawing/2014/main" id="{75CD1916-90E8-F58F-A22B-28CD598391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29600" y="5818780"/>
            <a:ext cx="654676" cy="654676"/>
          </a:xfrm>
          <a:prstGeom prst="rect">
            <a:avLst/>
          </a:prstGeom>
        </p:spPr>
      </p:pic>
      <p:pic>
        <p:nvPicPr>
          <p:cNvPr id="20" name="Graphic 19" descr="Office worker male with solid fill">
            <a:extLst>
              <a:ext uri="{FF2B5EF4-FFF2-40B4-BE49-F238E27FC236}">
                <a16:creationId xmlns:a16="http://schemas.microsoft.com/office/drawing/2014/main" id="{D547F6E5-FA7F-E67C-D35E-B4167118A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93624" y="3101662"/>
            <a:ext cx="690652" cy="690652"/>
          </a:xfrm>
          <a:prstGeom prst="rect">
            <a:avLst/>
          </a:prstGeom>
        </p:spPr>
      </p:pic>
      <p:pic>
        <p:nvPicPr>
          <p:cNvPr id="21" name="Graphic 20" descr="Office worker male with solid fill">
            <a:extLst>
              <a:ext uri="{FF2B5EF4-FFF2-40B4-BE49-F238E27FC236}">
                <a16:creationId xmlns:a16="http://schemas.microsoft.com/office/drawing/2014/main" id="{84A11207-7CCB-E96F-C1AA-0CFF1134B9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75099" y="5800792"/>
            <a:ext cx="690652" cy="69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601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AA751-1899-33A3-40C7-093A3A3B5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Managing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61CC28-BC26-431A-20A5-50AAAA07C9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Understanding shared overheads: small number of large projects vs large number of small projects</a:t>
            </a:r>
          </a:p>
          <a:p>
            <a:pPr lvl="1"/>
            <a:r>
              <a:rPr lang="en-GB" dirty="0"/>
              <a:t>HIC model is lots of small projects</a:t>
            </a:r>
          </a:p>
          <a:p>
            <a:r>
              <a:rPr lang="en-GB" dirty="0"/>
              <a:t>Many projects have different compute requirements, sustained workloads tend to be short term so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reserved instances </a:t>
            </a:r>
            <a:r>
              <a:rPr lang="en-GB" dirty="0"/>
              <a:t>won't work</a:t>
            </a:r>
          </a:p>
          <a:p>
            <a:r>
              <a:rPr lang="en-GB" dirty="0"/>
              <a:t>Non constant interactive workloads (e.g. "office" hours) so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savings plans</a:t>
            </a:r>
            <a:r>
              <a:rPr lang="en-GB" dirty="0"/>
              <a:t> don't work</a:t>
            </a:r>
          </a:p>
          <a:p>
            <a:r>
              <a:rPr lang="en-GB" dirty="0"/>
              <a:t>Cloud resilience vs cost: full redundancy is expensive</a:t>
            </a:r>
          </a:p>
          <a:p>
            <a:r>
              <a:rPr lang="en-GB" dirty="0"/>
              <a:t>TREEHOOSE infrastructure raw costs: c. $80 pm</a:t>
            </a:r>
          </a:p>
          <a:p>
            <a:pPr lvl="1"/>
            <a:r>
              <a:rPr lang="en-GB" dirty="0"/>
              <a:t>Workspace compute + storage extra and charged per AWS std costs</a:t>
            </a:r>
          </a:p>
          <a:p>
            <a:endParaRPr lang="en-GB" dirty="0"/>
          </a:p>
        </p:txBody>
      </p:sp>
      <p:pic>
        <p:nvPicPr>
          <p:cNvPr id="6" name="Picture Placeholder 5" descr="Piggy bank collection top view">
            <a:extLst>
              <a:ext uri="{FF2B5EF4-FFF2-40B4-BE49-F238E27FC236}">
                <a16:creationId xmlns:a16="http://schemas.microsoft.com/office/drawing/2014/main" id="{F226076C-1B79-21D5-292B-46A8D657DE2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" r="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5269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54D288-EA60-F11E-7AFE-547595663F7D}"/>
              </a:ext>
            </a:extLst>
          </p:cNvPr>
          <p:cNvSpPr/>
          <p:nvPr/>
        </p:nvSpPr>
        <p:spPr>
          <a:xfrm>
            <a:off x="0" y="0"/>
            <a:ext cx="12192000" cy="690579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3D55ABBB-D431-079B-D55B-37517D89FF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18" y="-49696"/>
            <a:ext cx="10455965" cy="69554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DBD11C-E80B-DE10-E5E7-979E95E71E66}"/>
              </a:ext>
            </a:extLst>
          </p:cNvPr>
          <p:cNvSpPr txBox="1"/>
          <p:nvPr/>
        </p:nvSpPr>
        <p:spPr>
          <a:xfrm>
            <a:off x="3138312" y="3429000"/>
            <a:ext cx="4561753" cy="1323439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chemeClr val="bg1"/>
                </a:solidFill>
              </a:rPr>
              <a:t>Source code and documentation available from:</a:t>
            </a:r>
          </a:p>
          <a:p>
            <a:pPr algn="l"/>
            <a:r>
              <a:rPr lang="en-GB" sz="2000" dirty="0" err="1">
                <a:solidFill>
                  <a:schemeClr val="bg1"/>
                </a:solidFill>
              </a:rPr>
              <a:t>github.com</a:t>
            </a:r>
            <a:r>
              <a:rPr lang="en-GB" sz="2000" dirty="0">
                <a:solidFill>
                  <a:schemeClr val="bg1"/>
                </a:solidFill>
              </a:rPr>
              <a:t>/</a:t>
            </a:r>
            <a:r>
              <a:rPr lang="en-GB" sz="2000" dirty="0" err="1">
                <a:solidFill>
                  <a:schemeClr val="bg1"/>
                </a:solidFill>
              </a:rPr>
              <a:t>HicResearch</a:t>
            </a:r>
            <a:r>
              <a:rPr lang="en-GB" sz="2000" dirty="0">
                <a:solidFill>
                  <a:schemeClr val="bg1"/>
                </a:solidFill>
              </a:rPr>
              <a:t>/TREEHOOSE</a:t>
            </a:r>
          </a:p>
          <a:p>
            <a:r>
              <a:rPr lang="en-GB" sz="2000" dirty="0">
                <a:solidFill>
                  <a:schemeClr val="bg1"/>
                </a:solidFill>
              </a:rPr>
              <a:t>DOI: 10.5281/zenodo.6908253</a:t>
            </a:r>
          </a:p>
        </p:txBody>
      </p:sp>
    </p:spTree>
    <p:extLst>
      <p:ext uri="{BB962C8B-B14F-4D97-AF65-F5344CB8AC3E}">
        <p14:creationId xmlns:p14="http://schemas.microsoft.com/office/powerpoint/2010/main" val="256740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4E5929-782F-4BB5-B94C-85CC387E7A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0122" y="2962434"/>
            <a:ext cx="10531755" cy="1916212"/>
          </a:xfrm>
        </p:spPr>
        <p:txBody>
          <a:bodyPr/>
          <a:lstStyle/>
          <a:p>
            <a:r>
              <a:rPr lang="en-GB" dirty="0"/>
              <a:t>Secure Enclave Computing</a:t>
            </a:r>
          </a:p>
        </p:txBody>
      </p:sp>
      <p:pic>
        <p:nvPicPr>
          <p:cNvPr id="8" name="Picture 7" descr="A picture containing text, sign, picture frame&#10;&#10;Description automatically generated">
            <a:extLst>
              <a:ext uri="{FF2B5EF4-FFF2-40B4-BE49-F238E27FC236}">
                <a16:creationId xmlns:a16="http://schemas.microsoft.com/office/drawing/2014/main" id="{9FC6BA5C-2744-5F09-E2B4-D7CEC3D97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01" y="5858173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A4441D0-E57E-6744-8FCA-C107110B4DE4}"/>
              </a:ext>
            </a:extLst>
          </p:cNvPr>
          <p:cNvSpPr txBox="1"/>
          <p:nvPr/>
        </p:nvSpPr>
        <p:spPr>
          <a:xfrm>
            <a:off x="997601" y="6053763"/>
            <a:ext cx="3407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b="1" dirty="0">
                <a:solidFill>
                  <a:schemeClr val="bg1"/>
                </a:solidFill>
              </a:rPr>
              <a:t>TREEHOOSE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6AE1863-15DF-9958-BE13-76DBFC322E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54147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F68BC75-E658-F4B7-9636-B33935E26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Secure Enclave Computing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7CB6663-0E96-65C5-8F86-035C3038A2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447C6B8-9CF0-B07C-DF52-1FC97380961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C5CCD6-5C7D-F113-648E-0C8DD1F62B7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475DA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057" y="6004218"/>
            <a:ext cx="2017742" cy="76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43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D932E0C-08AA-5146-9353-0481B4AA789D}"/>
              </a:ext>
            </a:extLst>
          </p:cNvPr>
          <p:cNvGrpSpPr/>
          <p:nvPr/>
        </p:nvGrpSpPr>
        <p:grpSpPr>
          <a:xfrm>
            <a:off x="6394870" y="2073847"/>
            <a:ext cx="2560858" cy="2063697"/>
            <a:chOff x="8958065" y="2074660"/>
            <a:chExt cx="2560858" cy="2063697"/>
          </a:xfrm>
        </p:grpSpPr>
        <p:pic>
          <p:nvPicPr>
            <p:cNvPr id="16" name="Graphic 15" descr="Chevron arrows outline">
              <a:extLst>
                <a:ext uri="{FF2B5EF4-FFF2-40B4-BE49-F238E27FC236}">
                  <a16:creationId xmlns:a16="http://schemas.microsoft.com/office/drawing/2014/main" id="{0106667A-3004-C441-AC2E-D50F5F39A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958065" y="2929601"/>
              <a:ext cx="914400" cy="914400"/>
            </a:xfrm>
            <a:prstGeom prst="rect">
              <a:avLst/>
            </a:prstGeom>
          </p:spPr>
        </p:pic>
        <p:pic>
          <p:nvPicPr>
            <p:cNvPr id="18" name="Graphic 17" descr="Logarithmic Graph outline">
              <a:extLst>
                <a:ext uri="{FF2B5EF4-FFF2-40B4-BE49-F238E27FC236}">
                  <a16:creationId xmlns:a16="http://schemas.microsoft.com/office/drawing/2014/main" id="{751A6A06-F270-444E-9283-77C125894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916008" y="2418670"/>
              <a:ext cx="914400" cy="914400"/>
            </a:xfrm>
            <a:prstGeom prst="rect">
              <a:avLst/>
            </a:prstGeom>
          </p:spPr>
        </p:pic>
        <p:pic>
          <p:nvPicPr>
            <p:cNvPr id="20" name="Graphic 19" descr="Bar graph with upward trend with solid fill">
              <a:extLst>
                <a:ext uri="{FF2B5EF4-FFF2-40B4-BE49-F238E27FC236}">
                  <a16:creationId xmlns:a16="http://schemas.microsoft.com/office/drawing/2014/main" id="{B1CA973B-6218-5B40-A92C-B6E201B1B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334347" y="3223957"/>
              <a:ext cx="914400" cy="91440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E3CC8B7-D3A9-5247-8EDE-80C3B004C5F4}"/>
                </a:ext>
              </a:extLst>
            </p:cNvPr>
            <p:cNvSpPr txBox="1"/>
            <p:nvPr/>
          </p:nvSpPr>
          <p:spPr>
            <a:xfrm>
              <a:off x="10071328" y="2074660"/>
              <a:ext cx="14475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Baxter Sans Core" pitchFamily="2" charset="77"/>
                </a:rPr>
                <a:t>Outputs</a:t>
              </a:r>
            </a:p>
          </p:txBody>
        </p:sp>
      </p:grpSp>
      <p:sp>
        <p:nvSpPr>
          <p:cNvPr id="23" name="Cloud 22">
            <a:extLst>
              <a:ext uri="{FF2B5EF4-FFF2-40B4-BE49-F238E27FC236}">
                <a16:creationId xmlns:a16="http://schemas.microsoft.com/office/drawing/2014/main" id="{F171ED80-AD55-9B4C-A75F-C8C4B4190A86}"/>
              </a:ext>
            </a:extLst>
          </p:cNvPr>
          <p:cNvSpPr/>
          <p:nvPr/>
        </p:nvSpPr>
        <p:spPr>
          <a:xfrm>
            <a:off x="2536494" y="1298633"/>
            <a:ext cx="6642955" cy="5322054"/>
          </a:xfrm>
          <a:prstGeom prst="cloud">
            <a:avLst/>
          </a:prstGeom>
          <a:solidFill>
            <a:schemeClr val="bg1"/>
          </a:solidFill>
          <a:ln w="44450"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599711 w 6642955"/>
                      <a:gd name="connsiteY0" fmla="*/ 1770322 h 5322054"/>
                      <a:gd name="connsiteX1" fmla="*/ 864660 w 6642955"/>
                      <a:gd name="connsiteY1" fmla="*/ 850912 h 5322054"/>
                      <a:gd name="connsiteX2" fmla="*/ 2153578 w 6642955"/>
                      <a:gd name="connsiteY2" fmla="*/ 640864 h 5322054"/>
                      <a:gd name="connsiteX3" fmla="*/ 3453106 w 6642955"/>
                      <a:gd name="connsiteY3" fmla="*/ 422807 h 5322054"/>
                      <a:gd name="connsiteX4" fmla="*/ 3959477 w 6642955"/>
                      <a:gd name="connsiteY4" fmla="*/ 24639 h 5322054"/>
                      <a:gd name="connsiteX5" fmla="*/ 4587483 w 6642955"/>
                      <a:gd name="connsiteY5" fmla="*/ 305648 h 5322054"/>
                      <a:gd name="connsiteX6" fmla="*/ 5453220 w 6642955"/>
                      <a:gd name="connsiteY6" fmla="*/ 85005 h 5322054"/>
                      <a:gd name="connsiteX7" fmla="*/ 5892239 w 6642955"/>
                      <a:gd name="connsiteY7" fmla="*/ 686939 h 5322054"/>
                      <a:gd name="connsiteX8" fmla="*/ 6455660 w 6642955"/>
                      <a:gd name="connsiteY8" fmla="*/ 1271133 h 5322054"/>
                      <a:gd name="connsiteX9" fmla="*/ 6430441 w 6642955"/>
                      <a:gd name="connsiteY9" fmla="*/ 1904605 h 5322054"/>
                      <a:gd name="connsiteX10" fmla="*/ 6614660 w 6642955"/>
                      <a:gd name="connsiteY10" fmla="*/ 2873169 h 5322054"/>
                      <a:gd name="connsiteX11" fmla="*/ 5751691 w 6642955"/>
                      <a:gd name="connsiteY11" fmla="*/ 3721002 h 5322054"/>
                      <a:gd name="connsiteX12" fmla="*/ 5442763 w 6642955"/>
                      <a:gd name="connsiteY12" fmla="*/ 4447487 h 5322054"/>
                      <a:gd name="connsiteX13" fmla="*/ 4390962 w 6642955"/>
                      <a:gd name="connsiteY13" fmla="*/ 4535449 h 5322054"/>
                      <a:gd name="connsiteX14" fmla="*/ 3639324 w 6642955"/>
                      <a:gd name="connsiteY14" fmla="*/ 5310473 h 5322054"/>
                      <a:gd name="connsiteX15" fmla="*/ 2534164 w 6642955"/>
                      <a:gd name="connsiteY15" fmla="*/ 4837402 h 5322054"/>
                      <a:gd name="connsiteX16" fmla="*/ 892493 w 6642955"/>
                      <a:gd name="connsiteY16" fmla="*/ 4369997 h 5322054"/>
                      <a:gd name="connsiteX17" fmla="*/ 170687 w 6642955"/>
                      <a:gd name="connsiteY17" fmla="*/ 3849865 h 5322054"/>
                      <a:gd name="connsiteX18" fmla="*/ 324920 w 6642955"/>
                      <a:gd name="connsiteY18" fmla="*/ 3147773 h 5322054"/>
                      <a:gd name="connsiteX19" fmla="*/ -769 w 6642955"/>
                      <a:gd name="connsiteY19" fmla="*/ 2427447 h 5322054"/>
                      <a:gd name="connsiteX20" fmla="*/ 594021 w 6642955"/>
                      <a:gd name="connsiteY20" fmla="*/ 1787199 h 5322054"/>
                      <a:gd name="connsiteX21" fmla="*/ 599711 w 6642955"/>
                      <a:gd name="connsiteY21" fmla="*/ 1770322 h 5322054"/>
                      <a:gd name="connsiteX0" fmla="*/ 721652 w 6642955"/>
                      <a:gd name="connsiteY0" fmla="*/ 3224893 h 5322054"/>
                      <a:gd name="connsiteX1" fmla="*/ 332147 w 6642955"/>
                      <a:gd name="connsiteY1" fmla="*/ 3126706 h 5322054"/>
                      <a:gd name="connsiteX2" fmla="*/ 1065333 w 6642955"/>
                      <a:gd name="connsiteY2" fmla="*/ 4299406 h 5322054"/>
                      <a:gd name="connsiteX3" fmla="*/ 894953 w 6642955"/>
                      <a:gd name="connsiteY3" fmla="*/ 4346344 h 5322054"/>
                      <a:gd name="connsiteX4" fmla="*/ 2533856 w 6642955"/>
                      <a:gd name="connsiteY4" fmla="*/ 4815719 h 5322054"/>
                      <a:gd name="connsiteX5" fmla="*/ 2431137 w 6642955"/>
                      <a:gd name="connsiteY5" fmla="*/ 4601359 h 5322054"/>
                      <a:gd name="connsiteX6" fmla="*/ 4432788 w 6642955"/>
                      <a:gd name="connsiteY6" fmla="*/ 4281173 h 5322054"/>
                      <a:gd name="connsiteX7" fmla="*/ 4391731 w 6642955"/>
                      <a:gd name="connsiteY7" fmla="*/ 4516354 h 5322054"/>
                      <a:gd name="connsiteX8" fmla="*/ 5248088 w 6642955"/>
                      <a:gd name="connsiteY8" fmla="*/ 2827833 h 5322054"/>
                      <a:gd name="connsiteX9" fmla="*/ 5748001 w 6642955"/>
                      <a:gd name="connsiteY9" fmla="*/ 3706958 h 5322054"/>
                      <a:gd name="connsiteX10" fmla="*/ 6427366 w 6642955"/>
                      <a:gd name="connsiteY10" fmla="*/ 1891546 h 5322054"/>
                      <a:gd name="connsiteX11" fmla="*/ 6204704 w 6642955"/>
                      <a:gd name="connsiteY11" fmla="*/ 2221218 h 5322054"/>
                      <a:gd name="connsiteX12" fmla="*/ 5893162 w 6642955"/>
                      <a:gd name="connsiteY12" fmla="*/ 668459 h 5322054"/>
                      <a:gd name="connsiteX13" fmla="*/ 5904848 w 6642955"/>
                      <a:gd name="connsiteY13" fmla="*/ 824179 h 5322054"/>
                      <a:gd name="connsiteX14" fmla="*/ 4471385 w 6642955"/>
                      <a:gd name="connsiteY14" fmla="*/ 486869 h 5322054"/>
                      <a:gd name="connsiteX15" fmla="*/ 4585484 w 6642955"/>
                      <a:gd name="connsiteY15" fmla="*/ 288277 h 5322054"/>
                      <a:gd name="connsiteX16" fmla="*/ 3404668 w 6642955"/>
                      <a:gd name="connsiteY16" fmla="*/ 581483 h 5322054"/>
                      <a:gd name="connsiteX17" fmla="*/ 3459872 w 6642955"/>
                      <a:gd name="connsiteY17" fmla="*/ 410241 h 5322054"/>
                      <a:gd name="connsiteX18" fmla="*/ 2152809 w 6642955"/>
                      <a:gd name="connsiteY18" fmla="*/ 639632 h 5322054"/>
                      <a:gd name="connsiteX19" fmla="*/ 2352713 w 6642955"/>
                      <a:gd name="connsiteY19" fmla="*/ 805699 h 5322054"/>
                      <a:gd name="connsiteX20" fmla="*/ 634617 w 6642955"/>
                      <a:gd name="connsiteY20" fmla="*/ 1945136 h 5322054"/>
                      <a:gd name="connsiteX21" fmla="*/ 599711 w 6642955"/>
                      <a:gd name="connsiteY21" fmla="*/ 1770322 h 53220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6642955" h="5322054" fill="none" extrusionOk="0">
                        <a:moveTo>
                          <a:pt x="599711" y="1770322"/>
                        </a:moveTo>
                        <a:cubicBezTo>
                          <a:pt x="542463" y="1467359"/>
                          <a:pt x="646763" y="1087804"/>
                          <a:pt x="864660" y="850912"/>
                        </a:cubicBezTo>
                        <a:cubicBezTo>
                          <a:pt x="1241339" y="473365"/>
                          <a:pt x="1727371" y="273788"/>
                          <a:pt x="2153578" y="640864"/>
                        </a:cubicBezTo>
                        <a:cubicBezTo>
                          <a:pt x="2470076" y="149303"/>
                          <a:pt x="2954882" y="26264"/>
                          <a:pt x="3453106" y="422807"/>
                        </a:cubicBezTo>
                        <a:cubicBezTo>
                          <a:pt x="3547737" y="219611"/>
                          <a:pt x="3728815" y="20126"/>
                          <a:pt x="3959477" y="24639"/>
                        </a:cubicBezTo>
                        <a:cubicBezTo>
                          <a:pt x="4214760" y="-23670"/>
                          <a:pt x="4461412" y="57979"/>
                          <a:pt x="4587483" y="305648"/>
                        </a:cubicBezTo>
                        <a:cubicBezTo>
                          <a:pt x="4757114" y="16454"/>
                          <a:pt x="5170943" y="-75771"/>
                          <a:pt x="5453220" y="85005"/>
                        </a:cubicBezTo>
                        <a:cubicBezTo>
                          <a:pt x="5669983" y="200284"/>
                          <a:pt x="5852287" y="430607"/>
                          <a:pt x="5892239" y="686939"/>
                        </a:cubicBezTo>
                        <a:cubicBezTo>
                          <a:pt x="6180825" y="761492"/>
                          <a:pt x="6367609" y="992576"/>
                          <a:pt x="6455660" y="1271133"/>
                        </a:cubicBezTo>
                        <a:cubicBezTo>
                          <a:pt x="6543261" y="1485769"/>
                          <a:pt x="6503823" y="1685974"/>
                          <a:pt x="6430441" y="1904605"/>
                        </a:cubicBezTo>
                        <a:cubicBezTo>
                          <a:pt x="6648648" y="2180596"/>
                          <a:pt x="6702553" y="2547366"/>
                          <a:pt x="6614660" y="2873169"/>
                        </a:cubicBezTo>
                        <a:cubicBezTo>
                          <a:pt x="6539956" y="3347737"/>
                          <a:pt x="6195842" y="3717488"/>
                          <a:pt x="5751691" y="3721002"/>
                        </a:cubicBezTo>
                        <a:cubicBezTo>
                          <a:pt x="5776868" y="4027171"/>
                          <a:pt x="5617551" y="4239181"/>
                          <a:pt x="5442763" y="4447487"/>
                        </a:cubicBezTo>
                        <a:cubicBezTo>
                          <a:pt x="5096411" y="4775443"/>
                          <a:pt x="4751999" y="4767022"/>
                          <a:pt x="4390962" y="4535449"/>
                        </a:cubicBezTo>
                        <a:cubicBezTo>
                          <a:pt x="4294693" y="4910098"/>
                          <a:pt x="3989694" y="5201782"/>
                          <a:pt x="3639324" y="5310473"/>
                        </a:cubicBezTo>
                        <a:cubicBezTo>
                          <a:pt x="3207615" y="5425475"/>
                          <a:pt x="2781718" y="5322143"/>
                          <a:pt x="2534164" y="4837402"/>
                        </a:cubicBezTo>
                        <a:cubicBezTo>
                          <a:pt x="1932705" y="5176629"/>
                          <a:pt x="1285530" y="4934406"/>
                          <a:pt x="892493" y="4369997"/>
                        </a:cubicBezTo>
                        <a:cubicBezTo>
                          <a:pt x="582235" y="4429730"/>
                          <a:pt x="285739" y="4195649"/>
                          <a:pt x="170687" y="3849865"/>
                        </a:cubicBezTo>
                        <a:cubicBezTo>
                          <a:pt x="61098" y="3618458"/>
                          <a:pt x="162411" y="3315605"/>
                          <a:pt x="324920" y="3147773"/>
                        </a:cubicBezTo>
                        <a:cubicBezTo>
                          <a:pt x="98152" y="2970300"/>
                          <a:pt x="-17243" y="2671471"/>
                          <a:pt x="-769" y="2427447"/>
                        </a:cubicBezTo>
                        <a:cubicBezTo>
                          <a:pt x="-8962" y="2091612"/>
                          <a:pt x="307563" y="1785049"/>
                          <a:pt x="594021" y="1787199"/>
                        </a:cubicBezTo>
                        <a:cubicBezTo>
                          <a:pt x="596730" y="1780852"/>
                          <a:pt x="598350" y="1775951"/>
                          <a:pt x="599711" y="1770322"/>
                        </a:cubicBezTo>
                        <a:close/>
                      </a:path>
                      <a:path w="6642955" h="5322054" fill="none" extrusionOk="0">
                        <a:moveTo>
                          <a:pt x="721652" y="3224893"/>
                        </a:moveTo>
                        <a:cubicBezTo>
                          <a:pt x="596079" y="3216636"/>
                          <a:pt x="459526" y="3192091"/>
                          <a:pt x="332147" y="3126706"/>
                        </a:cubicBezTo>
                        <a:moveTo>
                          <a:pt x="1065333" y="4299406"/>
                        </a:moveTo>
                        <a:cubicBezTo>
                          <a:pt x="1016085" y="4319504"/>
                          <a:pt x="958520" y="4334610"/>
                          <a:pt x="894953" y="4346344"/>
                        </a:cubicBezTo>
                        <a:moveTo>
                          <a:pt x="2533856" y="4815719"/>
                        </a:moveTo>
                        <a:cubicBezTo>
                          <a:pt x="2495203" y="4762023"/>
                          <a:pt x="2460000" y="4675090"/>
                          <a:pt x="2431137" y="4601359"/>
                        </a:cubicBezTo>
                        <a:moveTo>
                          <a:pt x="4432788" y="4281173"/>
                        </a:moveTo>
                        <a:cubicBezTo>
                          <a:pt x="4436833" y="4361499"/>
                          <a:pt x="4412511" y="4434271"/>
                          <a:pt x="4391731" y="4516354"/>
                        </a:cubicBezTo>
                        <a:moveTo>
                          <a:pt x="5248088" y="2827833"/>
                        </a:moveTo>
                        <a:cubicBezTo>
                          <a:pt x="5541443" y="2993063"/>
                          <a:pt x="5778172" y="3366824"/>
                          <a:pt x="5748001" y="3706958"/>
                        </a:cubicBezTo>
                        <a:moveTo>
                          <a:pt x="6427366" y="1891546"/>
                        </a:moveTo>
                        <a:cubicBezTo>
                          <a:pt x="6374522" y="2025672"/>
                          <a:pt x="6309622" y="2128599"/>
                          <a:pt x="6204704" y="2221218"/>
                        </a:cubicBezTo>
                        <a:moveTo>
                          <a:pt x="5893162" y="668459"/>
                        </a:moveTo>
                        <a:cubicBezTo>
                          <a:pt x="5902637" y="717389"/>
                          <a:pt x="5911158" y="774390"/>
                          <a:pt x="5904848" y="824179"/>
                        </a:cubicBezTo>
                        <a:moveTo>
                          <a:pt x="4471385" y="486869"/>
                        </a:moveTo>
                        <a:cubicBezTo>
                          <a:pt x="4501477" y="413431"/>
                          <a:pt x="4551906" y="343759"/>
                          <a:pt x="4585484" y="288277"/>
                        </a:cubicBezTo>
                        <a:moveTo>
                          <a:pt x="3404668" y="581483"/>
                        </a:moveTo>
                        <a:cubicBezTo>
                          <a:pt x="3426646" y="523917"/>
                          <a:pt x="3435595" y="470697"/>
                          <a:pt x="3459872" y="410241"/>
                        </a:cubicBezTo>
                        <a:moveTo>
                          <a:pt x="2152809" y="639632"/>
                        </a:moveTo>
                        <a:cubicBezTo>
                          <a:pt x="2221660" y="684552"/>
                          <a:pt x="2298267" y="741377"/>
                          <a:pt x="2352713" y="805699"/>
                        </a:cubicBezTo>
                        <a:moveTo>
                          <a:pt x="634617" y="1945136"/>
                        </a:moveTo>
                        <a:cubicBezTo>
                          <a:pt x="618524" y="1877096"/>
                          <a:pt x="616129" y="1823024"/>
                          <a:pt x="599711" y="1770322"/>
                        </a:cubicBezTo>
                      </a:path>
                      <a:path w="6642955" h="5322054" stroke="0" extrusionOk="0">
                        <a:moveTo>
                          <a:pt x="599711" y="1770322"/>
                        </a:moveTo>
                        <a:cubicBezTo>
                          <a:pt x="548873" y="1430439"/>
                          <a:pt x="619676" y="1112369"/>
                          <a:pt x="864660" y="850912"/>
                        </a:cubicBezTo>
                        <a:cubicBezTo>
                          <a:pt x="1231984" y="466691"/>
                          <a:pt x="1656285" y="374091"/>
                          <a:pt x="2153578" y="640864"/>
                        </a:cubicBezTo>
                        <a:cubicBezTo>
                          <a:pt x="2388359" y="133937"/>
                          <a:pt x="3046658" y="88708"/>
                          <a:pt x="3453106" y="422807"/>
                        </a:cubicBezTo>
                        <a:cubicBezTo>
                          <a:pt x="3545397" y="203904"/>
                          <a:pt x="3760568" y="67760"/>
                          <a:pt x="3959477" y="24639"/>
                        </a:cubicBezTo>
                        <a:cubicBezTo>
                          <a:pt x="4243190" y="-7440"/>
                          <a:pt x="4459525" y="55025"/>
                          <a:pt x="4587483" y="305648"/>
                        </a:cubicBezTo>
                        <a:cubicBezTo>
                          <a:pt x="4770921" y="28441"/>
                          <a:pt x="5112607" y="-20036"/>
                          <a:pt x="5453220" y="85005"/>
                        </a:cubicBezTo>
                        <a:cubicBezTo>
                          <a:pt x="5678245" y="146538"/>
                          <a:pt x="5840674" y="428981"/>
                          <a:pt x="5892239" y="686939"/>
                        </a:cubicBezTo>
                        <a:cubicBezTo>
                          <a:pt x="6196886" y="787824"/>
                          <a:pt x="6394599" y="991342"/>
                          <a:pt x="6455660" y="1271133"/>
                        </a:cubicBezTo>
                        <a:cubicBezTo>
                          <a:pt x="6508862" y="1477076"/>
                          <a:pt x="6525242" y="1716934"/>
                          <a:pt x="6430441" y="1904605"/>
                        </a:cubicBezTo>
                        <a:cubicBezTo>
                          <a:pt x="6638770" y="2201292"/>
                          <a:pt x="6696757" y="2584194"/>
                          <a:pt x="6614660" y="2873169"/>
                        </a:cubicBezTo>
                        <a:cubicBezTo>
                          <a:pt x="6534910" y="3356470"/>
                          <a:pt x="6178984" y="3666019"/>
                          <a:pt x="5751691" y="3721002"/>
                        </a:cubicBezTo>
                        <a:cubicBezTo>
                          <a:pt x="5753891" y="3996610"/>
                          <a:pt x="5644441" y="4230048"/>
                          <a:pt x="5442763" y="4447487"/>
                        </a:cubicBezTo>
                        <a:cubicBezTo>
                          <a:pt x="5090714" y="4733908"/>
                          <a:pt x="4667629" y="4723044"/>
                          <a:pt x="4390962" y="4535449"/>
                        </a:cubicBezTo>
                        <a:cubicBezTo>
                          <a:pt x="4245878" y="4918709"/>
                          <a:pt x="3984005" y="5188110"/>
                          <a:pt x="3639324" y="5310473"/>
                        </a:cubicBezTo>
                        <a:cubicBezTo>
                          <a:pt x="3221610" y="5355601"/>
                          <a:pt x="2700342" y="5276516"/>
                          <a:pt x="2534164" y="4837402"/>
                        </a:cubicBezTo>
                        <a:cubicBezTo>
                          <a:pt x="1948993" y="5239201"/>
                          <a:pt x="1269736" y="5036045"/>
                          <a:pt x="892493" y="4369997"/>
                        </a:cubicBezTo>
                        <a:cubicBezTo>
                          <a:pt x="565497" y="4457196"/>
                          <a:pt x="283411" y="4179017"/>
                          <a:pt x="170687" y="3849865"/>
                        </a:cubicBezTo>
                        <a:cubicBezTo>
                          <a:pt x="96768" y="3614745"/>
                          <a:pt x="146638" y="3336641"/>
                          <a:pt x="324920" y="3147773"/>
                        </a:cubicBezTo>
                        <a:cubicBezTo>
                          <a:pt x="114620" y="3038790"/>
                          <a:pt x="-49006" y="2725898"/>
                          <a:pt x="-769" y="2427447"/>
                        </a:cubicBezTo>
                        <a:cubicBezTo>
                          <a:pt x="46501" y="2032286"/>
                          <a:pt x="239427" y="1819681"/>
                          <a:pt x="594021" y="1787199"/>
                        </a:cubicBezTo>
                        <a:cubicBezTo>
                          <a:pt x="596175" y="1781798"/>
                          <a:pt x="597689" y="1776522"/>
                          <a:pt x="599711" y="1770322"/>
                        </a:cubicBezTo>
                        <a:close/>
                      </a:path>
                      <a:path w="6642955" h="5322054" fill="none" stroke="0" extrusionOk="0">
                        <a:moveTo>
                          <a:pt x="721652" y="3224893"/>
                        </a:moveTo>
                        <a:cubicBezTo>
                          <a:pt x="591245" y="3215077"/>
                          <a:pt x="450297" y="3200295"/>
                          <a:pt x="332147" y="3126706"/>
                        </a:cubicBezTo>
                        <a:moveTo>
                          <a:pt x="1065333" y="4299406"/>
                        </a:moveTo>
                        <a:cubicBezTo>
                          <a:pt x="1010602" y="4323886"/>
                          <a:pt x="951559" y="4336993"/>
                          <a:pt x="894953" y="4346344"/>
                        </a:cubicBezTo>
                        <a:moveTo>
                          <a:pt x="2533856" y="4815719"/>
                        </a:moveTo>
                        <a:cubicBezTo>
                          <a:pt x="2498102" y="4752724"/>
                          <a:pt x="2453104" y="4678099"/>
                          <a:pt x="2431137" y="4601359"/>
                        </a:cubicBezTo>
                        <a:moveTo>
                          <a:pt x="4432788" y="4281173"/>
                        </a:moveTo>
                        <a:cubicBezTo>
                          <a:pt x="4422238" y="4362478"/>
                          <a:pt x="4412682" y="4426287"/>
                          <a:pt x="4391731" y="4516354"/>
                        </a:cubicBezTo>
                        <a:moveTo>
                          <a:pt x="5248088" y="2827833"/>
                        </a:moveTo>
                        <a:cubicBezTo>
                          <a:pt x="5487727" y="3016855"/>
                          <a:pt x="5749675" y="3349979"/>
                          <a:pt x="5748001" y="3706958"/>
                        </a:cubicBezTo>
                        <a:moveTo>
                          <a:pt x="6427366" y="1891546"/>
                        </a:moveTo>
                        <a:cubicBezTo>
                          <a:pt x="6361449" y="2004712"/>
                          <a:pt x="6312594" y="2132558"/>
                          <a:pt x="6204704" y="2221218"/>
                        </a:cubicBezTo>
                        <a:moveTo>
                          <a:pt x="5893162" y="668459"/>
                        </a:moveTo>
                        <a:cubicBezTo>
                          <a:pt x="5897938" y="719480"/>
                          <a:pt x="5901654" y="773680"/>
                          <a:pt x="5904848" y="824179"/>
                        </a:cubicBezTo>
                        <a:moveTo>
                          <a:pt x="4471385" y="486869"/>
                        </a:moveTo>
                        <a:cubicBezTo>
                          <a:pt x="4492433" y="405710"/>
                          <a:pt x="4539899" y="333427"/>
                          <a:pt x="4585484" y="288277"/>
                        </a:cubicBezTo>
                        <a:moveTo>
                          <a:pt x="3404668" y="581483"/>
                        </a:moveTo>
                        <a:cubicBezTo>
                          <a:pt x="3412678" y="527666"/>
                          <a:pt x="3434253" y="466721"/>
                          <a:pt x="3459872" y="410241"/>
                        </a:cubicBezTo>
                        <a:moveTo>
                          <a:pt x="2152809" y="639632"/>
                        </a:moveTo>
                        <a:cubicBezTo>
                          <a:pt x="2214194" y="688643"/>
                          <a:pt x="2295726" y="750791"/>
                          <a:pt x="2352713" y="805699"/>
                        </a:cubicBezTo>
                        <a:moveTo>
                          <a:pt x="634617" y="1945136"/>
                        </a:moveTo>
                        <a:cubicBezTo>
                          <a:pt x="607485" y="1886014"/>
                          <a:pt x="607023" y="1827792"/>
                          <a:pt x="599711" y="1770322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Database with solid fill">
            <a:extLst>
              <a:ext uri="{FF2B5EF4-FFF2-40B4-BE49-F238E27FC236}">
                <a16:creationId xmlns:a16="http://schemas.microsoft.com/office/drawing/2014/main" id="{510C69C1-5E03-FA42-A065-2BB13CA483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69055" y="3219234"/>
            <a:ext cx="914400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0AA431-98AA-1042-9BE3-F3E2276B8BA5}"/>
              </a:ext>
            </a:extLst>
          </p:cNvPr>
          <p:cNvSpPr txBox="1"/>
          <p:nvPr/>
        </p:nvSpPr>
        <p:spPr>
          <a:xfrm>
            <a:off x="7039396" y="3928591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SQL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F0B1AE8-1130-6C4A-9A02-549D4764EDA0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475DA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057" y="6004218"/>
            <a:ext cx="2017742" cy="76835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B025442-2B74-3C40-81B4-7B93A88F8591}"/>
              </a:ext>
            </a:extLst>
          </p:cNvPr>
          <p:cNvSpPr txBox="1"/>
          <p:nvPr/>
        </p:nvSpPr>
        <p:spPr>
          <a:xfrm>
            <a:off x="7542952" y="1454354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TRE</a:t>
            </a:r>
          </a:p>
        </p:txBody>
      </p:sp>
      <p:pic>
        <p:nvPicPr>
          <p:cNvPr id="40" name="Picture 39" descr="Woman with freckles">
            <a:extLst>
              <a:ext uri="{FF2B5EF4-FFF2-40B4-BE49-F238E27FC236}">
                <a16:creationId xmlns:a16="http://schemas.microsoft.com/office/drawing/2014/main" id="{B0A4436E-4285-5A4F-A0E1-6ACC8335A6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30049" y="4407193"/>
            <a:ext cx="784508" cy="523602"/>
          </a:xfrm>
          <a:prstGeom prst="rect">
            <a:avLst/>
          </a:prstGeom>
        </p:spPr>
      </p:pic>
      <p:pic>
        <p:nvPicPr>
          <p:cNvPr id="41" name="Picture 40" descr="Person smiling">
            <a:extLst>
              <a:ext uri="{FF2B5EF4-FFF2-40B4-BE49-F238E27FC236}">
                <a16:creationId xmlns:a16="http://schemas.microsoft.com/office/drawing/2014/main" id="{92A1899D-EFCE-5049-A0B4-C208731BD0B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96000" y="4531785"/>
            <a:ext cx="828486" cy="552324"/>
          </a:xfrm>
          <a:prstGeom prst="rect">
            <a:avLst/>
          </a:prstGeom>
        </p:spPr>
      </p:pic>
      <p:pic>
        <p:nvPicPr>
          <p:cNvPr id="1026" name="Picture 2" descr="PB_AWS_logo_RGB_stacked">
            <a:extLst>
              <a:ext uri="{FF2B5EF4-FFF2-40B4-BE49-F238E27FC236}">
                <a16:creationId xmlns:a16="http://schemas.microsoft.com/office/drawing/2014/main" id="{92FFC132-7366-E84C-AC2E-8C896D25B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690" y="6245306"/>
            <a:ext cx="802095" cy="57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9706A865-9153-9FE1-3302-0334C24BBD98}"/>
              </a:ext>
            </a:extLst>
          </p:cNvPr>
          <p:cNvGrpSpPr/>
          <p:nvPr/>
        </p:nvGrpSpPr>
        <p:grpSpPr>
          <a:xfrm>
            <a:off x="4659579" y="3341340"/>
            <a:ext cx="980128" cy="1001869"/>
            <a:chOff x="4659579" y="3341340"/>
            <a:chExt cx="980128" cy="1001869"/>
          </a:xfrm>
        </p:grpSpPr>
        <p:pic>
          <p:nvPicPr>
            <p:cNvPr id="44" name="Graphic 43" descr="Internet Of Things outline">
              <a:extLst>
                <a:ext uri="{FF2B5EF4-FFF2-40B4-BE49-F238E27FC236}">
                  <a16:creationId xmlns:a16="http://schemas.microsoft.com/office/drawing/2014/main" id="{8FA2067C-97A8-9A49-8356-61F2CC55D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822717" y="3594773"/>
              <a:ext cx="747928" cy="747928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A838EF5-B02D-894E-A6D8-A46BDA1BB1F8}"/>
                </a:ext>
              </a:extLst>
            </p:cNvPr>
            <p:cNvGrpSpPr/>
            <p:nvPr/>
          </p:nvGrpSpPr>
          <p:grpSpPr>
            <a:xfrm>
              <a:off x="4659579" y="3341340"/>
              <a:ext cx="980128" cy="1001869"/>
              <a:chOff x="4659579" y="3341340"/>
              <a:chExt cx="980128" cy="1001869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5B41F98-1CB7-1C4B-ACDF-A69016B5D0B9}"/>
                  </a:ext>
                </a:extLst>
              </p:cNvPr>
              <p:cNvSpPr/>
              <p:nvPr/>
            </p:nvSpPr>
            <p:spPr>
              <a:xfrm>
                <a:off x="4725307" y="3574759"/>
                <a:ext cx="914400" cy="747927"/>
              </a:xfrm>
              <a:prstGeom prst="rect">
                <a:avLst/>
              </a:prstGeom>
              <a:noFill/>
              <a:ln w="22225">
                <a:solidFill>
                  <a:srgbClr val="C0000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914400"/>
                          <a:gd name="connsiteY0" fmla="*/ 0 h 747927"/>
                          <a:gd name="connsiteX1" fmla="*/ 914400 w 914400"/>
                          <a:gd name="connsiteY1" fmla="*/ 0 h 747927"/>
                          <a:gd name="connsiteX2" fmla="*/ 914400 w 914400"/>
                          <a:gd name="connsiteY2" fmla="*/ 747927 h 747927"/>
                          <a:gd name="connsiteX3" fmla="*/ 0 w 914400"/>
                          <a:gd name="connsiteY3" fmla="*/ 747927 h 747927"/>
                          <a:gd name="connsiteX4" fmla="*/ 0 w 914400"/>
                          <a:gd name="connsiteY4" fmla="*/ 0 h 74792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914400" h="747927" extrusionOk="0">
                            <a:moveTo>
                              <a:pt x="0" y="0"/>
                            </a:moveTo>
                            <a:cubicBezTo>
                              <a:pt x="326474" y="58989"/>
                              <a:pt x="554664" y="-4828"/>
                              <a:pt x="914400" y="0"/>
                            </a:cubicBezTo>
                            <a:cubicBezTo>
                              <a:pt x="862006" y="130875"/>
                              <a:pt x="972064" y="398418"/>
                              <a:pt x="914400" y="747927"/>
                            </a:cubicBezTo>
                            <a:cubicBezTo>
                              <a:pt x="483357" y="820423"/>
                              <a:pt x="124620" y="751459"/>
                              <a:pt x="0" y="747927"/>
                            </a:cubicBezTo>
                            <a:cubicBezTo>
                              <a:pt x="-13022" y="416430"/>
                              <a:pt x="30847" y="134260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6B503BF-3B76-5347-8154-6E79C0B237D6}"/>
                  </a:ext>
                </a:extLst>
              </p:cNvPr>
              <p:cNvSpPr txBox="1"/>
              <p:nvPr/>
            </p:nvSpPr>
            <p:spPr>
              <a:xfrm>
                <a:off x="4659579" y="3341340"/>
                <a:ext cx="73783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Enclave</a:t>
                </a:r>
              </a:p>
            </p:txBody>
          </p:sp>
          <p:pic>
            <p:nvPicPr>
              <p:cNvPr id="9" name="Graphic 8" descr="Lock with solid fill">
                <a:extLst>
                  <a:ext uri="{FF2B5EF4-FFF2-40B4-BE49-F238E27FC236}">
                    <a16:creationId xmlns:a16="http://schemas.microsoft.com/office/drawing/2014/main" id="{8D2399C7-FC12-9B41-AD5A-5DF76BEE84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4687562" y="4029330"/>
                <a:ext cx="313879" cy="313879"/>
              </a:xfrm>
              <a:prstGeom prst="rect">
                <a:avLst/>
              </a:prstGeom>
            </p:spPr>
          </p:pic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245C2C2-9024-DA49-90E8-574806A0E925}"/>
              </a:ext>
            </a:extLst>
          </p:cNvPr>
          <p:cNvGrpSpPr/>
          <p:nvPr/>
        </p:nvGrpSpPr>
        <p:grpSpPr>
          <a:xfrm>
            <a:off x="1214122" y="5296327"/>
            <a:ext cx="2144261" cy="1524370"/>
            <a:chOff x="824634" y="4891746"/>
            <a:chExt cx="2314808" cy="1645613"/>
          </a:xfrm>
        </p:grpSpPr>
        <p:pic>
          <p:nvPicPr>
            <p:cNvPr id="58" name="Graphic 57" descr="Programmer female with solid fill">
              <a:extLst>
                <a:ext uri="{FF2B5EF4-FFF2-40B4-BE49-F238E27FC236}">
                  <a16:creationId xmlns:a16="http://schemas.microsoft.com/office/drawing/2014/main" id="{656FA384-C201-7649-8CCB-F189F0AC5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059103" y="5211171"/>
              <a:ext cx="1326188" cy="1326188"/>
            </a:xfrm>
            <a:prstGeom prst="rect">
              <a:avLst/>
            </a:prstGeom>
          </p:spPr>
        </p:pic>
        <p:pic>
          <p:nvPicPr>
            <p:cNvPr id="59" name="Graphic 58" descr="Ethernet with solid fill">
              <a:extLst>
                <a:ext uri="{FF2B5EF4-FFF2-40B4-BE49-F238E27FC236}">
                  <a16:creationId xmlns:a16="http://schemas.microsoft.com/office/drawing/2014/main" id="{EB0E212D-3C57-D045-9172-084CED4C0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 rot="18900000">
              <a:off x="2225042" y="5231292"/>
              <a:ext cx="914400" cy="91440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5E6BC65-C52E-AA48-A09A-CEA4F02E8271}"/>
                </a:ext>
              </a:extLst>
            </p:cNvPr>
            <p:cNvSpPr txBox="1"/>
            <p:nvPr/>
          </p:nvSpPr>
          <p:spPr>
            <a:xfrm>
              <a:off x="824634" y="4891746"/>
              <a:ext cx="18831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Baxter Sans Core" pitchFamily="2" charset="77"/>
                </a:rPr>
                <a:t>Approved User</a:t>
              </a:r>
            </a:p>
          </p:txBody>
        </p:sp>
      </p:grpSp>
      <p:pic>
        <p:nvPicPr>
          <p:cNvPr id="61" name="Picture 60" descr="Logo, company name&#10;&#10;Description automatically generated">
            <a:extLst>
              <a:ext uri="{FF2B5EF4-FFF2-40B4-BE49-F238E27FC236}">
                <a16:creationId xmlns:a16="http://schemas.microsoft.com/office/drawing/2014/main" id="{15E802C4-23D4-B8BA-2775-3094453D89E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757" y="5916716"/>
            <a:ext cx="850662" cy="850662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B548C4E2-6F0D-BB5A-CB95-83F1EC981C0D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/>
        </p:blipFill>
        <p:spPr>
          <a:xfrm>
            <a:off x="30480" y="5943601"/>
            <a:ext cx="914400" cy="914400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395E0A04-8B2F-E537-1966-54DF92F327A1}"/>
              </a:ext>
            </a:extLst>
          </p:cNvPr>
          <p:cNvGrpSpPr/>
          <p:nvPr/>
        </p:nvGrpSpPr>
        <p:grpSpPr>
          <a:xfrm>
            <a:off x="1092899" y="145428"/>
            <a:ext cx="5003101" cy="1224202"/>
            <a:chOff x="1092899" y="145428"/>
            <a:chExt cx="5003101" cy="122420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E7503D0-3299-A32F-5561-961FC7F7C303}"/>
                </a:ext>
              </a:extLst>
            </p:cNvPr>
            <p:cNvSpPr/>
            <p:nvPr/>
          </p:nvSpPr>
          <p:spPr>
            <a:xfrm>
              <a:off x="2154264" y="145428"/>
              <a:ext cx="3941736" cy="1224201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Graphic 18" descr="Internet Of Things outline">
              <a:extLst>
                <a:ext uri="{FF2B5EF4-FFF2-40B4-BE49-F238E27FC236}">
                  <a16:creationId xmlns:a16="http://schemas.microsoft.com/office/drawing/2014/main" id="{CDC42A09-01B9-7345-8A80-906ED0336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2553132" y="455230"/>
              <a:ext cx="914400" cy="91440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6966B8A-D9D5-B646-8D44-B32276CA3891}"/>
                </a:ext>
              </a:extLst>
            </p:cNvPr>
            <p:cNvSpPr txBox="1"/>
            <p:nvPr/>
          </p:nvSpPr>
          <p:spPr>
            <a:xfrm>
              <a:off x="2374493" y="164737"/>
              <a:ext cx="13846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Baxter Sans Core" pitchFamily="2" charset="77"/>
                </a:rPr>
                <a:t>Algorithms</a:t>
              </a: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0651F2C9-595A-1090-CB61-52585052626B}"/>
                </a:ext>
              </a:extLst>
            </p:cNvPr>
            <p:cNvGrpSpPr/>
            <p:nvPr/>
          </p:nvGrpSpPr>
          <p:grpSpPr>
            <a:xfrm>
              <a:off x="4673591" y="164737"/>
              <a:ext cx="980128" cy="1001869"/>
              <a:chOff x="4659579" y="3341340"/>
              <a:chExt cx="980128" cy="1001869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6EB989D7-5CDC-9CC0-21B5-C126E0494728}"/>
                  </a:ext>
                </a:extLst>
              </p:cNvPr>
              <p:cNvSpPr/>
              <p:nvPr/>
            </p:nvSpPr>
            <p:spPr>
              <a:xfrm>
                <a:off x="4725307" y="3574759"/>
                <a:ext cx="914400" cy="747927"/>
              </a:xfrm>
              <a:prstGeom prst="rect">
                <a:avLst/>
              </a:prstGeom>
              <a:noFill/>
              <a:ln w="22225">
                <a:solidFill>
                  <a:srgbClr val="C0000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914400"/>
                          <a:gd name="connsiteY0" fmla="*/ 0 h 747927"/>
                          <a:gd name="connsiteX1" fmla="*/ 914400 w 914400"/>
                          <a:gd name="connsiteY1" fmla="*/ 0 h 747927"/>
                          <a:gd name="connsiteX2" fmla="*/ 914400 w 914400"/>
                          <a:gd name="connsiteY2" fmla="*/ 747927 h 747927"/>
                          <a:gd name="connsiteX3" fmla="*/ 0 w 914400"/>
                          <a:gd name="connsiteY3" fmla="*/ 747927 h 747927"/>
                          <a:gd name="connsiteX4" fmla="*/ 0 w 914400"/>
                          <a:gd name="connsiteY4" fmla="*/ 0 h 74792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914400" h="747927" extrusionOk="0">
                            <a:moveTo>
                              <a:pt x="0" y="0"/>
                            </a:moveTo>
                            <a:cubicBezTo>
                              <a:pt x="326474" y="58989"/>
                              <a:pt x="554664" y="-4828"/>
                              <a:pt x="914400" y="0"/>
                            </a:cubicBezTo>
                            <a:cubicBezTo>
                              <a:pt x="862006" y="130875"/>
                              <a:pt x="972064" y="398418"/>
                              <a:pt x="914400" y="747927"/>
                            </a:cubicBezTo>
                            <a:cubicBezTo>
                              <a:pt x="483357" y="820423"/>
                              <a:pt x="124620" y="751459"/>
                              <a:pt x="0" y="747927"/>
                            </a:cubicBezTo>
                            <a:cubicBezTo>
                              <a:pt x="-13022" y="416430"/>
                              <a:pt x="30847" y="134260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CA939775-A052-58D4-2355-D2EAA918C663}"/>
                  </a:ext>
                </a:extLst>
              </p:cNvPr>
              <p:cNvSpPr txBox="1"/>
              <p:nvPr/>
            </p:nvSpPr>
            <p:spPr>
              <a:xfrm>
                <a:off x="4659579" y="3341340"/>
                <a:ext cx="73783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B050"/>
                    </a:solidFill>
                  </a:rPr>
                  <a:t>Enclave</a:t>
                </a:r>
              </a:p>
            </p:txBody>
          </p:sp>
          <p:pic>
            <p:nvPicPr>
              <p:cNvPr id="70" name="Graphic 69" descr="Lock with solid fill">
                <a:extLst>
                  <a:ext uri="{FF2B5EF4-FFF2-40B4-BE49-F238E27FC236}">
                    <a16:creationId xmlns:a16="http://schemas.microsoft.com/office/drawing/2014/main" id="{261EA7E7-701D-512A-FB99-6A934200E5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4687562" y="4029330"/>
                <a:ext cx="313879" cy="313879"/>
              </a:xfrm>
              <a:prstGeom prst="rect">
                <a:avLst/>
              </a:prstGeom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3AD4C7A-BE14-922B-051C-0F486AAFAFCB}"/>
                </a:ext>
              </a:extLst>
            </p:cNvPr>
            <p:cNvSpPr txBox="1"/>
            <p:nvPr/>
          </p:nvSpPr>
          <p:spPr>
            <a:xfrm>
              <a:off x="1092899" y="243545"/>
              <a:ext cx="110702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000" dirty="0">
                  <a:solidFill>
                    <a:schemeClr val="tx2"/>
                  </a:solidFill>
                </a:rPr>
                <a:t>Third Party Org</a:t>
              </a:r>
            </a:p>
          </p:txBody>
        </p:sp>
      </p:grpSp>
      <p:sp>
        <p:nvSpPr>
          <p:cNvPr id="17" name="Regular Pentagon 16">
            <a:extLst>
              <a:ext uri="{FF2B5EF4-FFF2-40B4-BE49-F238E27FC236}">
                <a16:creationId xmlns:a16="http://schemas.microsoft.com/office/drawing/2014/main" id="{3109C882-A36B-57A7-FD65-066F4591103A}"/>
              </a:ext>
            </a:extLst>
          </p:cNvPr>
          <p:cNvSpPr/>
          <p:nvPr/>
        </p:nvSpPr>
        <p:spPr>
          <a:xfrm>
            <a:off x="2393041" y="2195748"/>
            <a:ext cx="1424328" cy="1359543"/>
          </a:xfrm>
          <a:prstGeom prst="pentago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C75D3F-FB8F-A265-4904-872CB704E9C2}"/>
              </a:ext>
            </a:extLst>
          </p:cNvPr>
          <p:cNvSpPr txBox="1"/>
          <p:nvPr/>
        </p:nvSpPr>
        <p:spPr>
          <a:xfrm>
            <a:off x="2301679" y="2504482"/>
            <a:ext cx="16778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tx2"/>
                </a:solidFill>
              </a:rPr>
              <a:t>Encryption</a:t>
            </a:r>
          </a:p>
          <a:p>
            <a:pPr algn="ctr"/>
            <a:r>
              <a:rPr lang="en-GB" sz="1600" b="1" dirty="0">
                <a:solidFill>
                  <a:schemeClr val="tx2"/>
                </a:solidFill>
              </a:rPr>
              <a:t>Management</a:t>
            </a:r>
          </a:p>
          <a:p>
            <a:pPr algn="ctr"/>
            <a:r>
              <a:rPr lang="en-GB" sz="1600" b="1" dirty="0">
                <a:solidFill>
                  <a:schemeClr val="tx2"/>
                </a:solidFill>
              </a:rPr>
              <a:t>System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1E04023-F850-1604-16E8-26C15B4B6779}"/>
              </a:ext>
            </a:extLst>
          </p:cNvPr>
          <p:cNvCxnSpPr/>
          <p:nvPr/>
        </p:nvCxnSpPr>
        <p:spPr>
          <a:xfrm>
            <a:off x="3675880" y="806233"/>
            <a:ext cx="133957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7BED7263-A5F6-9220-D1EC-C8E2FBA61D8B}"/>
              </a:ext>
            </a:extLst>
          </p:cNvPr>
          <p:cNvCxnSpPr>
            <a:cxnSpLocks/>
          </p:cNvCxnSpPr>
          <p:nvPr/>
        </p:nvCxnSpPr>
        <p:spPr>
          <a:xfrm>
            <a:off x="5192131" y="1011361"/>
            <a:ext cx="0" cy="223063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 descr="Male profile with solid fill">
            <a:extLst>
              <a:ext uri="{FF2B5EF4-FFF2-40B4-BE49-F238E27FC236}">
                <a16:creationId xmlns:a16="http://schemas.microsoft.com/office/drawing/2014/main" id="{39B26F72-3691-8E21-4296-DCB463EB198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982477" y="1147412"/>
            <a:ext cx="702920" cy="702920"/>
          </a:xfrm>
          <a:prstGeom prst="rect">
            <a:avLst/>
          </a:prstGeom>
        </p:spPr>
      </p:pic>
      <p:cxnSp>
        <p:nvCxnSpPr>
          <p:cNvPr id="38" name="Elbow Connector 37">
            <a:extLst>
              <a:ext uri="{FF2B5EF4-FFF2-40B4-BE49-F238E27FC236}">
                <a16:creationId xmlns:a16="http://schemas.microsoft.com/office/drawing/2014/main" id="{BEAE5D6E-F2C9-A8F5-EE5E-7E0B88AE320D}"/>
              </a:ext>
            </a:extLst>
          </p:cNvPr>
          <p:cNvCxnSpPr>
            <a:stCxn id="15" idx="2"/>
            <a:endCxn id="21" idx="1"/>
          </p:cNvCxnSpPr>
          <p:nvPr/>
        </p:nvCxnSpPr>
        <p:spPr>
          <a:xfrm rot="16200000" flipH="1">
            <a:off x="1135965" y="1769654"/>
            <a:ext cx="1676161" cy="655267"/>
          </a:xfrm>
          <a:prstGeom prst="bentConnector2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63C72575-6CE4-56F6-A66C-29DBA0E3C499}"/>
              </a:ext>
            </a:extLst>
          </p:cNvPr>
          <p:cNvCxnSpPr>
            <a:stCxn id="17" idx="3"/>
            <a:endCxn id="3" idx="1"/>
          </p:cNvCxnSpPr>
          <p:nvPr/>
        </p:nvCxnSpPr>
        <p:spPr>
          <a:xfrm rot="16200000" flipH="1">
            <a:off x="3718540" y="2941956"/>
            <a:ext cx="393432" cy="1620102"/>
          </a:xfrm>
          <a:prstGeom prst="bentConnector2">
            <a:avLst/>
          </a:prstGeom>
          <a:ln w="254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Graphic 72" descr="Single gear with solid fill">
            <a:extLst>
              <a:ext uri="{FF2B5EF4-FFF2-40B4-BE49-F238E27FC236}">
                <a16:creationId xmlns:a16="http://schemas.microsoft.com/office/drawing/2014/main" id="{C8473E6E-A531-292D-6846-183D158D165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3635651" y="3899211"/>
            <a:ext cx="513639" cy="513639"/>
          </a:xfrm>
          <a:prstGeom prst="rect">
            <a:avLst/>
          </a:prstGeom>
        </p:spPr>
      </p:pic>
      <p:sp>
        <p:nvSpPr>
          <p:cNvPr id="74" name="Circular Arrow 73">
            <a:extLst>
              <a:ext uri="{FF2B5EF4-FFF2-40B4-BE49-F238E27FC236}">
                <a16:creationId xmlns:a16="http://schemas.microsoft.com/office/drawing/2014/main" id="{C34D6AFA-3AE3-2A00-7894-BF60E74F3F65}"/>
              </a:ext>
            </a:extLst>
          </p:cNvPr>
          <p:cNvSpPr/>
          <p:nvPr/>
        </p:nvSpPr>
        <p:spPr>
          <a:xfrm>
            <a:off x="5559387" y="3533480"/>
            <a:ext cx="850662" cy="850662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662870"/>
              <a:gd name="adj5" fmla="val 125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CFA01B08-0F7F-98B9-6848-577E59CFC0DB}"/>
              </a:ext>
            </a:extLst>
          </p:cNvPr>
          <p:cNvGrpSpPr/>
          <p:nvPr/>
        </p:nvGrpSpPr>
        <p:grpSpPr>
          <a:xfrm>
            <a:off x="4259419" y="4497774"/>
            <a:ext cx="1359568" cy="1471716"/>
            <a:chOff x="4259419" y="4497774"/>
            <a:chExt cx="1359568" cy="1471716"/>
          </a:xfrm>
        </p:grpSpPr>
        <p:pic>
          <p:nvPicPr>
            <p:cNvPr id="57" name="Content Placeholder 4" descr="Table with solid fill">
              <a:extLst>
                <a:ext uri="{FF2B5EF4-FFF2-40B4-BE49-F238E27FC236}">
                  <a16:creationId xmlns:a16="http://schemas.microsoft.com/office/drawing/2014/main" id="{89B57510-97FF-3866-F5F7-F00997BD4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4704587" y="5055090"/>
              <a:ext cx="914400" cy="914400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B0502F1-D2C4-90F6-A999-077F72D190CA}"/>
                </a:ext>
              </a:extLst>
            </p:cNvPr>
            <p:cNvSpPr txBox="1"/>
            <p:nvPr/>
          </p:nvSpPr>
          <p:spPr>
            <a:xfrm>
              <a:off x="4259419" y="4576582"/>
              <a:ext cx="8522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</a:rPr>
                <a:t>Results</a:t>
              </a:r>
            </a:p>
          </p:txBody>
        </p:sp>
        <p:sp>
          <p:nvSpPr>
            <p:cNvPr id="75" name="Notched Right Arrow 74">
              <a:extLst>
                <a:ext uri="{FF2B5EF4-FFF2-40B4-BE49-F238E27FC236}">
                  <a16:creationId xmlns:a16="http://schemas.microsoft.com/office/drawing/2014/main" id="{0E170976-C40D-53E3-639A-B4BCD19C7DDA}"/>
                </a:ext>
              </a:extLst>
            </p:cNvPr>
            <p:cNvSpPr/>
            <p:nvPr/>
          </p:nvSpPr>
          <p:spPr>
            <a:xfrm rot="5400000">
              <a:off x="4865196" y="4615657"/>
              <a:ext cx="634621" cy="398856"/>
            </a:xfrm>
            <a:prstGeom prst="notched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1" name="Content Placeholder 4" descr="Table with solid fill">
            <a:extLst>
              <a:ext uri="{FF2B5EF4-FFF2-40B4-BE49-F238E27FC236}">
                <a16:creationId xmlns:a16="http://schemas.microsoft.com/office/drawing/2014/main" id="{A8DEF6A0-E562-E8C6-22FE-E6C3D3A050E5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5873796" y="2280583"/>
            <a:ext cx="914400" cy="914400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01DA3467-9FD8-10FD-22EE-2A5C4D9BE53E}"/>
              </a:ext>
            </a:extLst>
          </p:cNvPr>
          <p:cNvSpPr txBox="1"/>
          <p:nvPr/>
        </p:nvSpPr>
        <p:spPr>
          <a:xfrm>
            <a:off x="5656684" y="2973842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CSV</a:t>
            </a:r>
          </a:p>
        </p:txBody>
      </p:sp>
    </p:spTree>
    <p:extLst>
      <p:ext uri="{BB962C8B-B14F-4D97-AF65-F5344CB8AC3E}">
        <p14:creationId xmlns:p14="http://schemas.microsoft.com/office/powerpoint/2010/main" val="342179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9C3580B-A0B0-45A0-ABE6-3C5EB94BC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8939" y="2921169"/>
            <a:ext cx="10531755" cy="2707689"/>
          </a:xfrm>
        </p:spPr>
        <p:txBody>
          <a:bodyPr/>
          <a:lstStyle/>
          <a:p>
            <a:pPr>
              <a:lnSpc>
                <a:spcPct val="112000"/>
              </a:lnSpc>
              <a:spcAft>
                <a:spcPts val="600"/>
              </a:spcAft>
            </a:pPr>
            <a:br>
              <a:rPr lang="en-GB" sz="4000" b="1" dirty="0">
                <a:effectLst/>
              </a:rPr>
            </a:br>
            <a:br>
              <a:rPr lang="en-GB" sz="4000" b="1" dirty="0">
                <a:effectLst/>
              </a:rPr>
            </a:br>
            <a:r>
              <a:rPr lang="en-GB" sz="4000" b="1" dirty="0">
                <a:effectLst/>
              </a:rPr>
              <a:t>Thank you!</a:t>
            </a:r>
            <a:endParaRPr lang="en-GB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C8B944-0CAB-3456-223A-0EE6C810F06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475DA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057" y="6004218"/>
            <a:ext cx="2017742" cy="768355"/>
          </a:xfrm>
          <a:prstGeom prst="rect">
            <a:avLst/>
          </a:prstGeom>
        </p:spPr>
      </p:pic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1EB18D4-4DF0-21A9-840F-248D9B8E1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100" y="0"/>
            <a:ext cx="1866900" cy="8509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9A257A7-4D8A-335F-91C8-77353201D77E}"/>
              </a:ext>
            </a:extLst>
          </p:cNvPr>
          <p:cNvSpPr txBox="1"/>
          <p:nvPr/>
        </p:nvSpPr>
        <p:spPr>
          <a:xfrm>
            <a:off x="4032739" y="2105561"/>
            <a:ext cx="297766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b="1" dirty="0">
                <a:solidFill>
                  <a:schemeClr val="bg1"/>
                </a:solidFill>
              </a:rPr>
              <a:t>AWS Team</a:t>
            </a:r>
          </a:p>
          <a:p>
            <a:pPr algn="l"/>
            <a:r>
              <a:rPr lang="en-GB" sz="2000" dirty="0">
                <a:solidFill>
                  <a:schemeClr val="bg1"/>
                </a:solidFill>
              </a:rPr>
              <a:t>Brian Nelson</a:t>
            </a:r>
          </a:p>
          <a:p>
            <a:pPr algn="l"/>
            <a:r>
              <a:rPr lang="en-GB" sz="2000" dirty="0">
                <a:solidFill>
                  <a:schemeClr val="bg1"/>
                </a:solidFill>
              </a:rPr>
              <a:t>Phil Edwards</a:t>
            </a:r>
          </a:p>
          <a:p>
            <a:pPr algn="l"/>
            <a:r>
              <a:rPr lang="en-GB" sz="2000" dirty="0" err="1">
                <a:solidFill>
                  <a:schemeClr val="bg1"/>
                </a:solidFill>
              </a:rPr>
              <a:t>Maedeh</a:t>
            </a:r>
            <a:r>
              <a:rPr lang="en-GB" sz="2000" dirty="0">
                <a:solidFill>
                  <a:schemeClr val="bg1"/>
                </a:solidFill>
              </a:rPr>
              <a:t> Sharif </a:t>
            </a:r>
            <a:r>
              <a:rPr lang="en-GB" sz="2000" dirty="0" err="1">
                <a:solidFill>
                  <a:schemeClr val="bg1"/>
                </a:solidFill>
              </a:rPr>
              <a:t>Khodaei</a:t>
            </a:r>
            <a:endParaRPr lang="en-GB" sz="2000" dirty="0">
              <a:solidFill>
                <a:schemeClr val="bg1"/>
              </a:solidFill>
            </a:endParaRPr>
          </a:p>
          <a:p>
            <a:pPr algn="l"/>
            <a:r>
              <a:rPr lang="en-GB" sz="2000" dirty="0">
                <a:solidFill>
                  <a:schemeClr val="bg1"/>
                </a:solidFill>
              </a:rPr>
              <a:t>Karan Shah</a:t>
            </a:r>
          </a:p>
          <a:p>
            <a:pPr algn="l"/>
            <a:r>
              <a:rPr lang="en-GB" sz="2000" dirty="0">
                <a:solidFill>
                  <a:schemeClr val="bg1"/>
                </a:solidFill>
              </a:rPr>
              <a:t>Syl Taylor</a:t>
            </a:r>
          </a:p>
          <a:p>
            <a:pPr algn="l"/>
            <a:r>
              <a:rPr lang="en-GB" sz="2000" dirty="0">
                <a:solidFill>
                  <a:schemeClr val="bg1"/>
                </a:solidFill>
              </a:rPr>
              <a:t>Rebecca </a:t>
            </a:r>
            <a:r>
              <a:rPr lang="en-GB" sz="2000" dirty="0" err="1">
                <a:solidFill>
                  <a:schemeClr val="bg1"/>
                </a:solidFill>
              </a:rPr>
              <a:t>Maeds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D7D837-8747-EEA8-33F6-1D97CC6BCB35}"/>
              </a:ext>
            </a:extLst>
          </p:cNvPr>
          <p:cNvSpPr txBox="1"/>
          <p:nvPr/>
        </p:nvSpPr>
        <p:spPr>
          <a:xfrm>
            <a:off x="830122" y="2105561"/>
            <a:ext cx="24003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b="1" dirty="0">
                <a:solidFill>
                  <a:schemeClr val="bg1"/>
                </a:solidFill>
              </a:rPr>
              <a:t>Dundee</a:t>
            </a:r>
          </a:p>
          <a:p>
            <a:pPr algn="l"/>
            <a:r>
              <a:rPr lang="en-GB" sz="2000" dirty="0">
                <a:solidFill>
                  <a:schemeClr val="bg1"/>
                </a:solidFill>
              </a:rPr>
              <a:t>Dr Simon Li</a:t>
            </a:r>
          </a:p>
          <a:p>
            <a:pPr algn="l"/>
            <a:r>
              <a:rPr lang="en-GB" sz="2000" dirty="0">
                <a:solidFill>
                  <a:schemeClr val="bg1"/>
                </a:solidFill>
              </a:rPr>
              <a:t>Dr James Sutherland</a:t>
            </a:r>
          </a:p>
          <a:p>
            <a:pPr algn="l"/>
            <a:r>
              <a:rPr lang="en-GB" sz="2000" dirty="0">
                <a:solidFill>
                  <a:schemeClr val="bg1"/>
                </a:solidFill>
              </a:rPr>
              <a:t>Dr Chuang Gao</a:t>
            </a:r>
          </a:p>
          <a:p>
            <a:pPr algn="l"/>
            <a:r>
              <a:rPr lang="en-GB" sz="2000" dirty="0">
                <a:solidFill>
                  <a:schemeClr val="bg1"/>
                </a:solidFill>
              </a:rPr>
              <a:t>Prof. Emily Jefferson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B184C6-5AD1-D349-5885-D09BB4FC3591}"/>
              </a:ext>
            </a:extLst>
          </p:cNvPr>
          <p:cNvSpPr txBox="1"/>
          <p:nvPr/>
        </p:nvSpPr>
        <p:spPr>
          <a:xfrm>
            <a:off x="8338566" y="2106539"/>
            <a:ext cx="16951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b="1" dirty="0">
                <a:solidFill>
                  <a:schemeClr val="bg1"/>
                </a:solidFill>
              </a:rPr>
              <a:t>PPIE</a:t>
            </a:r>
          </a:p>
          <a:p>
            <a:pPr algn="l"/>
            <a:r>
              <a:rPr lang="en-GB" sz="2000" dirty="0">
                <a:solidFill>
                  <a:schemeClr val="bg1"/>
                </a:solidFill>
              </a:rPr>
              <a:t>Antony </a:t>
            </a:r>
            <a:r>
              <a:rPr lang="en-GB" sz="2000" dirty="0" err="1">
                <a:solidFill>
                  <a:schemeClr val="bg1"/>
                </a:solidFill>
              </a:rPr>
              <a:t>Chuter</a:t>
            </a:r>
            <a:endParaRPr lang="en-GB" sz="2000" dirty="0">
              <a:solidFill>
                <a:schemeClr val="bg1"/>
              </a:solidFill>
            </a:endParaRPr>
          </a:p>
          <a:p>
            <a:pPr algn="l"/>
            <a:r>
              <a:rPr lang="en-GB" sz="2000" dirty="0">
                <a:solidFill>
                  <a:schemeClr val="bg1"/>
                </a:solidFill>
              </a:rPr>
              <a:t>Jill </a:t>
            </a:r>
            <a:r>
              <a:rPr lang="en-GB" sz="2000" dirty="0" err="1">
                <a:solidFill>
                  <a:schemeClr val="bg1"/>
                </a:solidFill>
              </a:rPr>
              <a:t>Beggs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B21873-4D2B-94C3-8861-3AC38BCC6649}"/>
              </a:ext>
            </a:extLst>
          </p:cNvPr>
          <p:cNvSpPr txBox="1"/>
          <p:nvPr/>
        </p:nvSpPr>
        <p:spPr>
          <a:xfrm>
            <a:off x="8338566" y="3442702"/>
            <a:ext cx="31662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b="1" dirty="0">
                <a:solidFill>
                  <a:schemeClr val="bg1"/>
                </a:solidFill>
              </a:rPr>
              <a:t>PICTURES</a:t>
            </a:r>
          </a:p>
          <a:p>
            <a:pPr algn="l"/>
            <a:r>
              <a:rPr lang="en-GB" sz="2000" dirty="0">
                <a:solidFill>
                  <a:schemeClr val="bg1"/>
                </a:solidFill>
              </a:rPr>
              <a:t>Susan Krueger</a:t>
            </a:r>
          </a:p>
          <a:p>
            <a:pPr algn="l"/>
            <a:r>
              <a:rPr lang="en-GB" sz="2000" dirty="0">
                <a:solidFill>
                  <a:schemeClr val="bg1"/>
                </a:solidFill>
              </a:rPr>
              <a:t>Dr </a:t>
            </a:r>
            <a:r>
              <a:rPr lang="en-GB" sz="2000" dirty="0" err="1">
                <a:solidFill>
                  <a:schemeClr val="bg1"/>
                </a:solidFill>
              </a:rPr>
              <a:t>Esma</a:t>
            </a:r>
            <a:r>
              <a:rPr lang="en-GB" sz="2000" dirty="0">
                <a:solidFill>
                  <a:schemeClr val="bg1"/>
                </a:solidFill>
              </a:rPr>
              <a:t> Mansouri-</a:t>
            </a:r>
            <a:r>
              <a:rPr lang="en-GB" sz="2000" dirty="0" err="1">
                <a:solidFill>
                  <a:schemeClr val="bg1"/>
                </a:solidFill>
              </a:rPr>
              <a:t>Benssassi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17" name="Picture 16" descr="A picture containing text, sign, picture frame&#10;&#10;Description automatically generated">
            <a:extLst>
              <a:ext uri="{FF2B5EF4-FFF2-40B4-BE49-F238E27FC236}">
                <a16:creationId xmlns:a16="http://schemas.microsoft.com/office/drawing/2014/main" id="{EC9D4BDC-CAFB-D3BB-4DC8-F12266C44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01" y="5858173"/>
            <a:ext cx="914400" cy="9144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C9D912F-0B6A-05BD-2FC6-868E10BFA326}"/>
              </a:ext>
            </a:extLst>
          </p:cNvPr>
          <p:cNvSpPr txBox="1"/>
          <p:nvPr/>
        </p:nvSpPr>
        <p:spPr>
          <a:xfrm>
            <a:off x="997601" y="6053763"/>
            <a:ext cx="3407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b="1" dirty="0">
                <a:solidFill>
                  <a:schemeClr val="bg1"/>
                </a:solidFill>
              </a:rPr>
              <a:t>TREEHOOSE</a:t>
            </a:r>
          </a:p>
        </p:txBody>
      </p:sp>
    </p:spTree>
    <p:extLst>
      <p:ext uri="{BB962C8B-B14F-4D97-AF65-F5344CB8AC3E}">
        <p14:creationId xmlns:p14="http://schemas.microsoft.com/office/powerpoint/2010/main" val="3459463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16467" y="442733"/>
            <a:ext cx="7208166" cy="440608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76"/>
              </a:spcBef>
            </a:pPr>
            <a:r>
              <a:rPr lang="en-GB" b="1" spc="-82"/>
              <a:t>Health Informatics Centre (HIC)</a:t>
            </a:r>
            <a:endParaRPr b="1" spc="-76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BD3DEBE6-1BDD-9B46-B12E-010B5F4179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Both Expert Services and an Academic Research Group</a:t>
            </a:r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F128F9AC-4C37-4807-AF72-4611587CA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608" y="1515633"/>
            <a:ext cx="5586776" cy="3725447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accent2">
                    <a:lumMod val="75000"/>
                  </a:schemeClr>
                </a:solidFill>
              </a:rPr>
              <a:t>Expert Services: </a:t>
            </a:r>
          </a:p>
          <a:p>
            <a:r>
              <a:rPr lang="en-GB" dirty="0">
                <a:solidFill>
                  <a:srgbClr val="01D17C"/>
                </a:solidFill>
              </a:rPr>
              <a:t>To safely and efficiently enable researchers to deliver world leading research</a:t>
            </a:r>
          </a:p>
          <a:p>
            <a:r>
              <a:rPr lang="en-GB" b="1" dirty="0">
                <a:solidFill>
                  <a:schemeClr val="accent2">
                    <a:lumMod val="75000"/>
                  </a:schemeClr>
                </a:solidFill>
              </a:rPr>
              <a:t>Academic Research Group: </a:t>
            </a:r>
          </a:p>
          <a:p>
            <a:r>
              <a:rPr lang="en-GB" dirty="0">
                <a:solidFill>
                  <a:srgbClr val="01D17C"/>
                </a:solidFill>
              </a:rPr>
              <a:t>To deliver world-leading health informatics research</a:t>
            </a:r>
          </a:p>
        </p:txBody>
      </p:sp>
      <p:sp>
        <p:nvSpPr>
          <p:cNvPr id="5" name="object 5"/>
          <p:cNvSpPr/>
          <p:nvPr/>
        </p:nvSpPr>
        <p:spPr>
          <a:xfrm>
            <a:off x="7332491" y="4979908"/>
            <a:ext cx="1038134" cy="688110"/>
          </a:xfrm>
          <a:custGeom>
            <a:avLst/>
            <a:gdLst/>
            <a:ahLst/>
            <a:cxnLst/>
            <a:rect l="l" t="t" r="r" b="b"/>
            <a:pathLst>
              <a:path w="1711960" h="1134745">
                <a:moveTo>
                  <a:pt x="1711769" y="0"/>
                </a:moveTo>
                <a:lnTo>
                  <a:pt x="567291" y="0"/>
                </a:lnTo>
                <a:lnTo>
                  <a:pt x="510352" y="2810"/>
                </a:lnTo>
                <a:lnTo>
                  <a:pt x="454433" y="11213"/>
                </a:lnTo>
                <a:lnTo>
                  <a:pt x="399736" y="25165"/>
                </a:lnTo>
                <a:lnTo>
                  <a:pt x="346460" y="44626"/>
                </a:lnTo>
                <a:lnTo>
                  <a:pt x="297104" y="68359"/>
                </a:lnTo>
                <a:lnTo>
                  <a:pt x="250493" y="96596"/>
                </a:lnTo>
                <a:lnTo>
                  <a:pt x="206786" y="129234"/>
                </a:lnTo>
                <a:lnTo>
                  <a:pt x="166141" y="166172"/>
                </a:lnTo>
                <a:lnTo>
                  <a:pt x="129217" y="206795"/>
                </a:lnTo>
                <a:lnTo>
                  <a:pt x="96587" y="250485"/>
                </a:lnTo>
                <a:lnTo>
                  <a:pt x="68353" y="297091"/>
                </a:lnTo>
                <a:lnTo>
                  <a:pt x="44616" y="346460"/>
                </a:lnTo>
                <a:lnTo>
                  <a:pt x="25148" y="399732"/>
                </a:lnTo>
                <a:lnTo>
                  <a:pt x="11199" y="454425"/>
                </a:lnTo>
                <a:lnTo>
                  <a:pt x="2805" y="510352"/>
                </a:lnTo>
                <a:lnTo>
                  <a:pt x="0" y="567323"/>
                </a:lnTo>
                <a:lnTo>
                  <a:pt x="2805" y="624298"/>
                </a:lnTo>
                <a:lnTo>
                  <a:pt x="11199" y="680225"/>
                </a:lnTo>
                <a:lnTo>
                  <a:pt x="25148" y="734919"/>
                </a:lnTo>
                <a:lnTo>
                  <a:pt x="44616" y="788195"/>
                </a:lnTo>
                <a:lnTo>
                  <a:pt x="68353" y="837564"/>
                </a:lnTo>
                <a:lnTo>
                  <a:pt x="96587" y="884170"/>
                </a:lnTo>
                <a:lnTo>
                  <a:pt x="129217" y="927860"/>
                </a:lnTo>
                <a:lnTo>
                  <a:pt x="166141" y="968483"/>
                </a:lnTo>
                <a:lnTo>
                  <a:pt x="206786" y="1005426"/>
                </a:lnTo>
                <a:lnTo>
                  <a:pt x="250493" y="1038071"/>
                </a:lnTo>
                <a:lnTo>
                  <a:pt x="297104" y="1066309"/>
                </a:lnTo>
                <a:lnTo>
                  <a:pt x="346460" y="1090029"/>
                </a:lnTo>
                <a:lnTo>
                  <a:pt x="395677" y="1108217"/>
                </a:lnTo>
                <a:lnTo>
                  <a:pt x="446157" y="1121700"/>
                </a:lnTo>
                <a:lnTo>
                  <a:pt x="497719" y="1130441"/>
                </a:lnTo>
                <a:lnTo>
                  <a:pt x="550182" y="1134405"/>
                </a:lnTo>
                <a:lnTo>
                  <a:pt x="561595" y="1134656"/>
                </a:lnTo>
                <a:lnTo>
                  <a:pt x="1711905" y="1134646"/>
                </a:lnTo>
                <a:lnTo>
                  <a:pt x="1711905" y="933793"/>
                </a:lnTo>
                <a:lnTo>
                  <a:pt x="567291" y="933793"/>
                </a:lnTo>
                <a:lnTo>
                  <a:pt x="518921" y="930649"/>
                </a:lnTo>
                <a:lnTo>
                  <a:pt x="471997" y="921348"/>
                </a:lnTo>
                <a:lnTo>
                  <a:pt x="426990" y="906083"/>
                </a:lnTo>
                <a:lnTo>
                  <a:pt x="384374" y="885050"/>
                </a:lnTo>
                <a:lnTo>
                  <a:pt x="344620" y="858443"/>
                </a:lnTo>
                <a:lnTo>
                  <a:pt x="308200" y="826456"/>
                </a:lnTo>
                <a:lnTo>
                  <a:pt x="276213" y="790035"/>
                </a:lnTo>
                <a:lnTo>
                  <a:pt x="249606" y="750278"/>
                </a:lnTo>
                <a:lnTo>
                  <a:pt x="228572" y="707656"/>
                </a:lnTo>
                <a:lnTo>
                  <a:pt x="213308" y="662642"/>
                </a:lnTo>
                <a:lnTo>
                  <a:pt x="204006" y="615707"/>
                </a:lnTo>
                <a:lnTo>
                  <a:pt x="200862" y="567323"/>
                </a:lnTo>
                <a:lnTo>
                  <a:pt x="202638" y="530930"/>
                </a:lnTo>
                <a:lnTo>
                  <a:pt x="216584" y="460582"/>
                </a:lnTo>
                <a:lnTo>
                  <a:pt x="243820" y="394807"/>
                </a:lnTo>
                <a:lnTo>
                  <a:pt x="283711" y="335196"/>
                </a:lnTo>
                <a:lnTo>
                  <a:pt x="344620" y="276213"/>
                </a:lnTo>
                <a:lnTo>
                  <a:pt x="384374" y="249606"/>
                </a:lnTo>
                <a:lnTo>
                  <a:pt x="426990" y="228572"/>
                </a:lnTo>
                <a:lnTo>
                  <a:pt x="471997" y="213308"/>
                </a:lnTo>
                <a:lnTo>
                  <a:pt x="518921" y="204006"/>
                </a:lnTo>
                <a:lnTo>
                  <a:pt x="567291" y="200862"/>
                </a:lnTo>
                <a:lnTo>
                  <a:pt x="1711769" y="200862"/>
                </a:lnTo>
                <a:lnTo>
                  <a:pt x="1711769" y="0"/>
                </a:lnTo>
                <a:close/>
              </a:path>
              <a:path w="1711960" h="1134745">
                <a:moveTo>
                  <a:pt x="1711905" y="932557"/>
                </a:moveTo>
                <a:lnTo>
                  <a:pt x="567291" y="933793"/>
                </a:lnTo>
                <a:lnTo>
                  <a:pt x="1711905" y="933793"/>
                </a:lnTo>
                <a:lnTo>
                  <a:pt x="1711905" y="932557"/>
                </a:lnTo>
                <a:close/>
              </a:path>
            </a:pathLst>
          </a:custGeom>
          <a:solidFill>
            <a:srgbClr val="4365E2"/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srgbClr val="46464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449320" y="4411303"/>
            <a:ext cx="1038519" cy="688110"/>
          </a:xfrm>
          <a:custGeom>
            <a:avLst/>
            <a:gdLst/>
            <a:ahLst/>
            <a:cxnLst/>
            <a:rect l="l" t="t" r="r" b="b"/>
            <a:pathLst>
              <a:path w="1712595" h="1134745">
                <a:moveTo>
                  <a:pt x="1577867" y="200873"/>
                </a:moveTo>
                <a:lnTo>
                  <a:pt x="1145190" y="200873"/>
                </a:lnTo>
                <a:lnTo>
                  <a:pt x="1193560" y="204017"/>
                </a:lnTo>
                <a:lnTo>
                  <a:pt x="1240484" y="213318"/>
                </a:lnTo>
                <a:lnTo>
                  <a:pt x="1285490" y="228583"/>
                </a:lnTo>
                <a:lnTo>
                  <a:pt x="1328107" y="249616"/>
                </a:lnTo>
                <a:lnTo>
                  <a:pt x="1367861" y="276223"/>
                </a:lnTo>
                <a:lnTo>
                  <a:pt x="1404281" y="308210"/>
                </a:lnTo>
                <a:lnTo>
                  <a:pt x="1436268" y="344631"/>
                </a:lnTo>
                <a:lnTo>
                  <a:pt x="1462875" y="384388"/>
                </a:lnTo>
                <a:lnTo>
                  <a:pt x="1483909" y="427010"/>
                </a:lnTo>
                <a:lnTo>
                  <a:pt x="1499173" y="472024"/>
                </a:lnTo>
                <a:lnTo>
                  <a:pt x="1508475" y="518959"/>
                </a:lnTo>
                <a:lnTo>
                  <a:pt x="1511618" y="567343"/>
                </a:lnTo>
                <a:lnTo>
                  <a:pt x="1509844" y="603737"/>
                </a:lnTo>
                <a:lnTo>
                  <a:pt x="1495901" y="674084"/>
                </a:lnTo>
                <a:lnTo>
                  <a:pt x="1468665" y="739859"/>
                </a:lnTo>
                <a:lnTo>
                  <a:pt x="1428771" y="799470"/>
                </a:lnTo>
                <a:lnTo>
                  <a:pt x="1367861" y="858453"/>
                </a:lnTo>
                <a:lnTo>
                  <a:pt x="1328107" y="885060"/>
                </a:lnTo>
                <a:lnTo>
                  <a:pt x="1285490" y="906094"/>
                </a:lnTo>
                <a:lnTo>
                  <a:pt x="1240484" y="921358"/>
                </a:lnTo>
                <a:lnTo>
                  <a:pt x="1193560" y="930660"/>
                </a:lnTo>
                <a:lnTo>
                  <a:pt x="1145190" y="933804"/>
                </a:lnTo>
                <a:lnTo>
                  <a:pt x="712" y="933804"/>
                </a:lnTo>
                <a:lnTo>
                  <a:pt x="712" y="1134667"/>
                </a:lnTo>
                <a:lnTo>
                  <a:pt x="1145190" y="1134667"/>
                </a:lnTo>
                <a:lnTo>
                  <a:pt x="1202129" y="1131856"/>
                </a:lnTo>
                <a:lnTo>
                  <a:pt x="1258048" y="1123454"/>
                </a:lnTo>
                <a:lnTo>
                  <a:pt x="1312745" y="1109501"/>
                </a:lnTo>
                <a:lnTo>
                  <a:pt x="1366021" y="1090040"/>
                </a:lnTo>
                <a:lnTo>
                  <a:pt x="1415379" y="1066307"/>
                </a:lnTo>
                <a:lnTo>
                  <a:pt x="1461992" y="1038070"/>
                </a:lnTo>
                <a:lnTo>
                  <a:pt x="1505699" y="1005432"/>
                </a:lnTo>
                <a:lnTo>
                  <a:pt x="1546340" y="968494"/>
                </a:lnTo>
                <a:lnTo>
                  <a:pt x="1583264" y="927871"/>
                </a:lnTo>
                <a:lnTo>
                  <a:pt x="1615894" y="884181"/>
                </a:lnTo>
                <a:lnTo>
                  <a:pt x="1644128" y="837575"/>
                </a:lnTo>
                <a:lnTo>
                  <a:pt x="1667865" y="788206"/>
                </a:lnTo>
                <a:lnTo>
                  <a:pt x="1687333" y="734934"/>
                </a:lnTo>
                <a:lnTo>
                  <a:pt x="1701281" y="680241"/>
                </a:lnTo>
                <a:lnTo>
                  <a:pt x="1709676" y="624314"/>
                </a:lnTo>
                <a:lnTo>
                  <a:pt x="1712481" y="567343"/>
                </a:lnTo>
                <a:lnTo>
                  <a:pt x="1709676" y="510368"/>
                </a:lnTo>
                <a:lnTo>
                  <a:pt x="1701281" y="454441"/>
                </a:lnTo>
                <a:lnTo>
                  <a:pt x="1687333" y="399747"/>
                </a:lnTo>
                <a:lnTo>
                  <a:pt x="1667865" y="346471"/>
                </a:lnTo>
                <a:lnTo>
                  <a:pt x="1644128" y="297102"/>
                </a:lnTo>
                <a:lnTo>
                  <a:pt x="1615894" y="250497"/>
                </a:lnTo>
                <a:lnTo>
                  <a:pt x="1583264" y="206810"/>
                </a:lnTo>
                <a:lnTo>
                  <a:pt x="1577867" y="200873"/>
                </a:lnTo>
                <a:close/>
              </a:path>
              <a:path w="1712595" h="1134745">
                <a:moveTo>
                  <a:pt x="0" y="0"/>
                </a:moveTo>
                <a:lnTo>
                  <a:pt x="0" y="201166"/>
                </a:lnTo>
                <a:lnTo>
                  <a:pt x="1577867" y="200873"/>
                </a:lnTo>
                <a:lnTo>
                  <a:pt x="1546340" y="166193"/>
                </a:lnTo>
                <a:lnTo>
                  <a:pt x="1505699" y="129245"/>
                </a:lnTo>
                <a:lnTo>
                  <a:pt x="1461992" y="96596"/>
                </a:lnTo>
                <a:lnTo>
                  <a:pt x="1415379" y="68357"/>
                </a:lnTo>
                <a:lnTo>
                  <a:pt x="1366021" y="44637"/>
                </a:lnTo>
                <a:lnTo>
                  <a:pt x="1316804" y="26449"/>
                </a:lnTo>
                <a:lnTo>
                  <a:pt x="1266324" y="12966"/>
                </a:lnTo>
                <a:lnTo>
                  <a:pt x="1214761" y="4225"/>
                </a:lnTo>
                <a:lnTo>
                  <a:pt x="1162299" y="261"/>
                </a:lnTo>
                <a:lnTo>
                  <a:pt x="0" y="0"/>
                </a:lnTo>
                <a:close/>
              </a:path>
            </a:pathLst>
          </a:custGeom>
          <a:solidFill>
            <a:srgbClr val="547EE8"/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srgbClr val="46464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333106" y="3845874"/>
            <a:ext cx="1038134" cy="688110"/>
          </a:xfrm>
          <a:custGeom>
            <a:avLst/>
            <a:gdLst/>
            <a:ahLst/>
            <a:cxnLst/>
            <a:rect l="l" t="t" r="r" b="b"/>
            <a:pathLst>
              <a:path w="1711960" h="1134745">
                <a:moveTo>
                  <a:pt x="1711769" y="0"/>
                </a:moveTo>
                <a:lnTo>
                  <a:pt x="567291" y="0"/>
                </a:lnTo>
                <a:lnTo>
                  <a:pt x="510352" y="2810"/>
                </a:lnTo>
                <a:lnTo>
                  <a:pt x="454433" y="11213"/>
                </a:lnTo>
                <a:lnTo>
                  <a:pt x="399736" y="25165"/>
                </a:lnTo>
                <a:lnTo>
                  <a:pt x="346460" y="44626"/>
                </a:lnTo>
                <a:lnTo>
                  <a:pt x="297102" y="68359"/>
                </a:lnTo>
                <a:lnTo>
                  <a:pt x="250489" y="96596"/>
                </a:lnTo>
                <a:lnTo>
                  <a:pt x="206782" y="129234"/>
                </a:lnTo>
                <a:lnTo>
                  <a:pt x="166141" y="166172"/>
                </a:lnTo>
                <a:lnTo>
                  <a:pt x="129217" y="206795"/>
                </a:lnTo>
                <a:lnTo>
                  <a:pt x="96587" y="250485"/>
                </a:lnTo>
                <a:lnTo>
                  <a:pt x="68353" y="297091"/>
                </a:lnTo>
                <a:lnTo>
                  <a:pt x="44616" y="346460"/>
                </a:lnTo>
                <a:lnTo>
                  <a:pt x="25148" y="399732"/>
                </a:lnTo>
                <a:lnTo>
                  <a:pt x="11199" y="454427"/>
                </a:lnTo>
                <a:lnTo>
                  <a:pt x="2805" y="510356"/>
                </a:lnTo>
                <a:lnTo>
                  <a:pt x="0" y="567333"/>
                </a:lnTo>
                <a:lnTo>
                  <a:pt x="2805" y="624302"/>
                </a:lnTo>
                <a:lnTo>
                  <a:pt x="11199" y="680226"/>
                </a:lnTo>
                <a:lnTo>
                  <a:pt x="25148" y="734919"/>
                </a:lnTo>
                <a:lnTo>
                  <a:pt x="44616" y="788195"/>
                </a:lnTo>
                <a:lnTo>
                  <a:pt x="68353" y="837564"/>
                </a:lnTo>
                <a:lnTo>
                  <a:pt x="96587" y="884170"/>
                </a:lnTo>
                <a:lnTo>
                  <a:pt x="129217" y="927860"/>
                </a:lnTo>
                <a:lnTo>
                  <a:pt x="166141" y="968483"/>
                </a:lnTo>
                <a:lnTo>
                  <a:pt x="206782" y="1005426"/>
                </a:lnTo>
                <a:lnTo>
                  <a:pt x="250489" y="1038071"/>
                </a:lnTo>
                <a:lnTo>
                  <a:pt x="297102" y="1066309"/>
                </a:lnTo>
                <a:lnTo>
                  <a:pt x="346460" y="1090029"/>
                </a:lnTo>
                <a:lnTo>
                  <a:pt x="395677" y="1108217"/>
                </a:lnTo>
                <a:lnTo>
                  <a:pt x="446157" y="1121700"/>
                </a:lnTo>
                <a:lnTo>
                  <a:pt x="497719" y="1130441"/>
                </a:lnTo>
                <a:lnTo>
                  <a:pt x="550182" y="1134405"/>
                </a:lnTo>
                <a:lnTo>
                  <a:pt x="561595" y="1134656"/>
                </a:lnTo>
                <a:lnTo>
                  <a:pt x="1711905" y="1134646"/>
                </a:lnTo>
                <a:lnTo>
                  <a:pt x="1711905" y="933793"/>
                </a:lnTo>
                <a:lnTo>
                  <a:pt x="567291" y="933793"/>
                </a:lnTo>
                <a:lnTo>
                  <a:pt x="518921" y="930649"/>
                </a:lnTo>
                <a:lnTo>
                  <a:pt x="471997" y="921348"/>
                </a:lnTo>
                <a:lnTo>
                  <a:pt x="426990" y="906083"/>
                </a:lnTo>
                <a:lnTo>
                  <a:pt x="384374" y="885050"/>
                </a:lnTo>
                <a:lnTo>
                  <a:pt x="344620" y="858443"/>
                </a:lnTo>
                <a:lnTo>
                  <a:pt x="308200" y="826456"/>
                </a:lnTo>
                <a:lnTo>
                  <a:pt x="276209" y="790035"/>
                </a:lnTo>
                <a:lnTo>
                  <a:pt x="249601" y="750278"/>
                </a:lnTo>
                <a:lnTo>
                  <a:pt x="228568" y="707657"/>
                </a:lnTo>
                <a:lnTo>
                  <a:pt x="213305" y="662645"/>
                </a:lnTo>
                <a:lnTo>
                  <a:pt x="204006" y="615713"/>
                </a:lnTo>
                <a:lnTo>
                  <a:pt x="200862" y="567333"/>
                </a:lnTo>
                <a:lnTo>
                  <a:pt x="202637" y="530934"/>
                </a:lnTo>
                <a:lnTo>
                  <a:pt x="216580" y="460582"/>
                </a:lnTo>
                <a:lnTo>
                  <a:pt x="243820" y="394807"/>
                </a:lnTo>
                <a:lnTo>
                  <a:pt x="283711" y="335196"/>
                </a:lnTo>
                <a:lnTo>
                  <a:pt x="344620" y="276213"/>
                </a:lnTo>
                <a:lnTo>
                  <a:pt x="384374" y="249606"/>
                </a:lnTo>
                <a:lnTo>
                  <a:pt x="426990" y="228572"/>
                </a:lnTo>
                <a:lnTo>
                  <a:pt x="471997" y="213308"/>
                </a:lnTo>
                <a:lnTo>
                  <a:pt x="518921" y="204006"/>
                </a:lnTo>
                <a:lnTo>
                  <a:pt x="567291" y="200862"/>
                </a:lnTo>
                <a:lnTo>
                  <a:pt x="1711769" y="200862"/>
                </a:lnTo>
                <a:lnTo>
                  <a:pt x="1711769" y="0"/>
                </a:lnTo>
                <a:close/>
              </a:path>
              <a:path w="1711960" h="1134745">
                <a:moveTo>
                  <a:pt x="1711905" y="932557"/>
                </a:moveTo>
                <a:lnTo>
                  <a:pt x="567291" y="933793"/>
                </a:lnTo>
                <a:lnTo>
                  <a:pt x="1711905" y="933793"/>
                </a:lnTo>
                <a:lnTo>
                  <a:pt x="1711905" y="932557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srgbClr val="46464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449933" y="3277267"/>
            <a:ext cx="1038519" cy="688110"/>
          </a:xfrm>
          <a:custGeom>
            <a:avLst/>
            <a:gdLst/>
            <a:ahLst/>
            <a:cxnLst/>
            <a:rect l="l" t="t" r="r" b="b"/>
            <a:pathLst>
              <a:path w="1712595" h="1134745">
                <a:moveTo>
                  <a:pt x="1577867" y="200873"/>
                </a:moveTo>
                <a:lnTo>
                  <a:pt x="1145190" y="200873"/>
                </a:lnTo>
                <a:lnTo>
                  <a:pt x="1193560" y="204017"/>
                </a:lnTo>
                <a:lnTo>
                  <a:pt x="1240484" y="213318"/>
                </a:lnTo>
                <a:lnTo>
                  <a:pt x="1285490" y="228583"/>
                </a:lnTo>
                <a:lnTo>
                  <a:pt x="1328107" y="249616"/>
                </a:lnTo>
                <a:lnTo>
                  <a:pt x="1367861" y="276223"/>
                </a:lnTo>
                <a:lnTo>
                  <a:pt x="1404281" y="308210"/>
                </a:lnTo>
                <a:lnTo>
                  <a:pt x="1436272" y="344631"/>
                </a:lnTo>
                <a:lnTo>
                  <a:pt x="1462880" y="384388"/>
                </a:lnTo>
                <a:lnTo>
                  <a:pt x="1483912" y="427010"/>
                </a:lnTo>
                <a:lnTo>
                  <a:pt x="1499175" y="472024"/>
                </a:lnTo>
                <a:lnTo>
                  <a:pt x="1508475" y="518959"/>
                </a:lnTo>
                <a:lnTo>
                  <a:pt x="1511618" y="567343"/>
                </a:lnTo>
                <a:lnTo>
                  <a:pt x="1509844" y="603737"/>
                </a:lnTo>
                <a:lnTo>
                  <a:pt x="1495901" y="674084"/>
                </a:lnTo>
                <a:lnTo>
                  <a:pt x="1468665" y="739859"/>
                </a:lnTo>
                <a:lnTo>
                  <a:pt x="1428771" y="799470"/>
                </a:lnTo>
                <a:lnTo>
                  <a:pt x="1367861" y="858453"/>
                </a:lnTo>
                <a:lnTo>
                  <a:pt x="1328107" y="885060"/>
                </a:lnTo>
                <a:lnTo>
                  <a:pt x="1285490" y="906094"/>
                </a:lnTo>
                <a:lnTo>
                  <a:pt x="1240484" y="921358"/>
                </a:lnTo>
                <a:lnTo>
                  <a:pt x="1193560" y="930660"/>
                </a:lnTo>
                <a:lnTo>
                  <a:pt x="1145190" y="933804"/>
                </a:lnTo>
                <a:lnTo>
                  <a:pt x="712" y="933804"/>
                </a:lnTo>
                <a:lnTo>
                  <a:pt x="712" y="1134667"/>
                </a:lnTo>
                <a:lnTo>
                  <a:pt x="1145190" y="1134667"/>
                </a:lnTo>
                <a:lnTo>
                  <a:pt x="1202129" y="1131856"/>
                </a:lnTo>
                <a:lnTo>
                  <a:pt x="1258048" y="1123454"/>
                </a:lnTo>
                <a:lnTo>
                  <a:pt x="1312745" y="1109501"/>
                </a:lnTo>
                <a:lnTo>
                  <a:pt x="1366021" y="1090040"/>
                </a:lnTo>
                <a:lnTo>
                  <a:pt x="1415379" y="1066307"/>
                </a:lnTo>
                <a:lnTo>
                  <a:pt x="1461992" y="1038070"/>
                </a:lnTo>
                <a:lnTo>
                  <a:pt x="1505699" y="1005432"/>
                </a:lnTo>
                <a:lnTo>
                  <a:pt x="1546340" y="968494"/>
                </a:lnTo>
                <a:lnTo>
                  <a:pt x="1583264" y="927871"/>
                </a:lnTo>
                <a:lnTo>
                  <a:pt x="1615894" y="884181"/>
                </a:lnTo>
                <a:lnTo>
                  <a:pt x="1644128" y="837575"/>
                </a:lnTo>
                <a:lnTo>
                  <a:pt x="1667865" y="788206"/>
                </a:lnTo>
                <a:lnTo>
                  <a:pt x="1687333" y="734934"/>
                </a:lnTo>
                <a:lnTo>
                  <a:pt x="1701281" y="680241"/>
                </a:lnTo>
                <a:lnTo>
                  <a:pt x="1709676" y="624314"/>
                </a:lnTo>
                <a:lnTo>
                  <a:pt x="1712481" y="567343"/>
                </a:lnTo>
                <a:lnTo>
                  <a:pt x="1709676" y="510368"/>
                </a:lnTo>
                <a:lnTo>
                  <a:pt x="1701281" y="454441"/>
                </a:lnTo>
                <a:lnTo>
                  <a:pt x="1687333" y="399747"/>
                </a:lnTo>
                <a:lnTo>
                  <a:pt x="1667865" y="346471"/>
                </a:lnTo>
                <a:lnTo>
                  <a:pt x="1644128" y="297102"/>
                </a:lnTo>
                <a:lnTo>
                  <a:pt x="1615894" y="250497"/>
                </a:lnTo>
                <a:lnTo>
                  <a:pt x="1583264" y="206810"/>
                </a:lnTo>
                <a:lnTo>
                  <a:pt x="1577867" y="200873"/>
                </a:lnTo>
                <a:close/>
              </a:path>
              <a:path w="1712595" h="1134745">
                <a:moveTo>
                  <a:pt x="0" y="0"/>
                </a:moveTo>
                <a:lnTo>
                  <a:pt x="0" y="201166"/>
                </a:lnTo>
                <a:lnTo>
                  <a:pt x="1577867" y="200873"/>
                </a:lnTo>
                <a:lnTo>
                  <a:pt x="1546340" y="166193"/>
                </a:lnTo>
                <a:lnTo>
                  <a:pt x="1505699" y="129245"/>
                </a:lnTo>
                <a:lnTo>
                  <a:pt x="1461992" y="96596"/>
                </a:lnTo>
                <a:lnTo>
                  <a:pt x="1415379" y="68357"/>
                </a:lnTo>
                <a:lnTo>
                  <a:pt x="1366021" y="44637"/>
                </a:lnTo>
                <a:lnTo>
                  <a:pt x="1316804" y="26449"/>
                </a:lnTo>
                <a:lnTo>
                  <a:pt x="1266324" y="12966"/>
                </a:lnTo>
                <a:lnTo>
                  <a:pt x="1214761" y="4225"/>
                </a:lnTo>
                <a:lnTo>
                  <a:pt x="1162299" y="261"/>
                </a:lnTo>
                <a:lnTo>
                  <a:pt x="0" y="0"/>
                </a:lnTo>
                <a:close/>
              </a:path>
            </a:pathLst>
          </a:custGeom>
          <a:solidFill>
            <a:srgbClr val="C7D1F6"/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srgbClr val="46464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329023" y="2713882"/>
            <a:ext cx="1038134" cy="688110"/>
          </a:xfrm>
          <a:custGeom>
            <a:avLst/>
            <a:gdLst/>
            <a:ahLst/>
            <a:cxnLst/>
            <a:rect l="l" t="t" r="r" b="b"/>
            <a:pathLst>
              <a:path w="1711960" h="1134745">
                <a:moveTo>
                  <a:pt x="1711769" y="0"/>
                </a:moveTo>
                <a:lnTo>
                  <a:pt x="567291" y="0"/>
                </a:lnTo>
                <a:lnTo>
                  <a:pt x="510352" y="2810"/>
                </a:lnTo>
                <a:lnTo>
                  <a:pt x="454433" y="11213"/>
                </a:lnTo>
                <a:lnTo>
                  <a:pt x="399736" y="25165"/>
                </a:lnTo>
                <a:lnTo>
                  <a:pt x="346460" y="44626"/>
                </a:lnTo>
                <a:lnTo>
                  <a:pt x="297102" y="68359"/>
                </a:lnTo>
                <a:lnTo>
                  <a:pt x="250489" y="96596"/>
                </a:lnTo>
                <a:lnTo>
                  <a:pt x="206782" y="129234"/>
                </a:lnTo>
                <a:lnTo>
                  <a:pt x="166141" y="166172"/>
                </a:lnTo>
                <a:lnTo>
                  <a:pt x="129217" y="206795"/>
                </a:lnTo>
                <a:lnTo>
                  <a:pt x="96587" y="250485"/>
                </a:lnTo>
                <a:lnTo>
                  <a:pt x="68353" y="297091"/>
                </a:lnTo>
                <a:lnTo>
                  <a:pt x="44616" y="346460"/>
                </a:lnTo>
                <a:lnTo>
                  <a:pt x="25148" y="399732"/>
                </a:lnTo>
                <a:lnTo>
                  <a:pt x="11199" y="454427"/>
                </a:lnTo>
                <a:lnTo>
                  <a:pt x="2805" y="510356"/>
                </a:lnTo>
                <a:lnTo>
                  <a:pt x="0" y="567333"/>
                </a:lnTo>
                <a:lnTo>
                  <a:pt x="2805" y="624302"/>
                </a:lnTo>
                <a:lnTo>
                  <a:pt x="11199" y="680226"/>
                </a:lnTo>
                <a:lnTo>
                  <a:pt x="25148" y="734919"/>
                </a:lnTo>
                <a:lnTo>
                  <a:pt x="44616" y="788195"/>
                </a:lnTo>
                <a:lnTo>
                  <a:pt x="68353" y="837564"/>
                </a:lnTo>
                <a:lnTo>
                  <a:pt x="96587" y="884170"/>
                </a:lnTo>
                <a:lnTo>
                  <a:pt x="129217" y="927860"/>
                </a:lnTo>
                <a:lnTo>
                  <a:pt x="166141" y="968483"/>
                </a:lnTo>
                <a:lnTo>
                  <a:pt x="206782" y="1005426"/>
                </a:lnTo>
                <a:lnTo>
                  <a:pt x="250489" y="1038071"/>
                </a:lnTo>
                <a:lnTo>
                  <a:pt x="297102" y="1066309"/>
                </a:lnTo>
                <a:lnTo>
                  <a:pt x="346460" y="1090029"/>
                </a:lnTo>
                <a:lnTo>
                  <a:pt x="395677" y="1108217"/>
                </a:lnTo>
                <a:lnTo>
                  <a:pt x="446156" y="1121700"/>
                </a:lnTo>
                <a:lnTo>
                  <a:pt x="497715" y="1130441"/>
                </a:lnTo>
                <a:lnTo>
                  <a:pt x="550171" y="1134405"/>
                </a:lnTo>
                <a:lnTo>
                  <a:pt x="561595" y="1134656"/>
                </a:lnTo>
                <a:lnTo>
                  <a:pt x="1711905" y="1134646"/>
                </a:lnTo>
                <a:lnTo>
                  <a:pt x="1711905" y="933793"/>
                </a:lnTo>
                <a:lnTo>
                  <a:pt x="567291" y="933793"/>
                </a:lnTo>
                <a:lnTo>
                  <a:pt x="518921" y="930649"/>
                </a:lnTo>
                <a:lnTo>
                  <a:pt x="471997" y="921348"/>
                </a:lnTo>
                <a:lnTo>
                  <a:pt x="426990" y="906083"/>
                </a:lnTo>
                <a:lnTo>
                  <a:pt x="384374" y="885050"/>
                </a:lnTo>
                <a:lnTo>
                  <a:pt x="344620" y="858443"/>
                </a:lnTo>
                <a:lnTo>
                  <a:pt x="308200" y="826456"/>
                </a:lnTo>
                <a:lnTo>
                  <a:pt x="276208" y="790035"/>
                </a:lnTo>
                <a:lnTo>
                  <a:pt x="249598" y="750278"/>
                </a:lnTo>
                <a:lnTo>
                  <a:pt x="228563" y="707657"/>
                </a:lnTo>
                <a:lnTo>
                  <a:pt x="213298" y="662645"/>
                </a:lnTo>
                <a:lnTo>
                  <a:pt x="203996" y="615713"/>
                </a:lnTo>
                <a:lnTo>
                  <a:pt x="200852" y="567333"/>
                </a:lnTo>
                <a:lnTo>
                  <a:pt x="202628" y="530934"/>
                </a:lnTo>
                <a:lnTo>
                  <a:pt x="216578" y="460582"/>
                </a:lnTo>
                <a:lnTo>
                  <a:pt x="243816" y="394807"/>
                </a:lnTo>
                <a:lnTo>
                  <a:pt x="283710" y="335196"/>
                </a:lnTo>
                <a:lnTo>
                  <a:pt x="344620" y="276213"/>
                </a:lnTo>
                <a:lnTo>
                  <a:pt x="384374" y="249606"/>
                </a:lnTo>
                <a:lnTo>
                  <a:pt x="426990" y="228572"/>
                </a:lnTo>
                <a:lnTo>
                  <a:pt x="471997" y="213308"/>
                </a:lnTo>
                <a:lnTo>
                  <a:pt x="518921" y="204006"/>
                </a:lnTo>
                <a:lnTo>
                  <a:pt x="567291" y="200862"/>
                </a:lnTo>
                <a:lnTo>
                  <a:pt x="1711769" y="200862"/>
                </a:lnTo>
                <a:lnTo>
                  <a:pt x="1711769" y="0"/>
                </a:lnTo>
                <a:close/>
              </a:path>
              <a:path w="1711960" h="1134745">
                <a:moveTo>
                  <a:pt x="1711905" y="932557"/>
                </a:moveTo>
                <a:lnTo>
                  <a:pt x="567291" y="933793"/>
                </a:lnTo>
                <a:lnTo>
                  <a:pt x="1711905" y="933793"/>
                </a:lnTo>
                <a:lnTo>
                  <a:pt x="1711905" y="932557"/>
                </a:lnTo>
                <a:close/>
              </a:path>
            </a:pathLst>
          </a:custGeom>
          <a:solidFill>
            <a:srgbClr val="D1E2F2"/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srgbClr val="46464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445848" y="2145276"/>
            <a:ext cx="1038519" cy="688110"/>
          </a:xfrm>
          <a:custGeom>
            <a:avLst/>
            <a:gdLst/>
            <a:ahLst/>
            <a:cxnLst/>
            <a:rect l="l" t="t" r="r" b="b"/>
            <a:pathLst>
              <a:path w="1712595" h="1134745">
                <a:moveTo>
                  <a:pt x="1577867" y="200873"/>
                </a:moveTo>
                <a:lnTo>
                  <a:pt x="1145190" y="200873"/>
                </a:lnTo>
                <a:lnTo>
                  <a:pt x="1193560" y="204017"/>
                </a:lnTo>
                <a:lnTo>
                  <a:pt x="1240484" y="213318"/>
                </a:lnTo>
                <a:lnTo>
                  <a:pt x="1285490" y="228583"/>
                </a:lnTo>
                <a:lnTo>
                  <a:pt x="1328107" y="249616"/>
                </a:lnTo>
                <a:lnTo>
                  <a:pt x="1367861" y="276223"/>
                </a:lnTo>
                <a:lnTo>
                  <a:pt x="1404281" y="308210"/>
                </a:lnTo>
                <a:lnTo>
                  <a:pt x="1436268" y="344631"/>
                </a:lnTo>
                <a:lnTo>
                  <a:pt x="1462875" y="384388"/>
                </a:lnTo>
                <a:lnTo>
                  <a:pt x="1483909" y="427010"/>
                </a:lnTo>
                <a:lnTo>
                  <a:pt x="1499173" y="472024"/>
                </a:lnTo>
                <a:lnTo>
                  <a:pt x="1508475" y="518959"/>
                </a:lnTo>
                <a:lnTo>
                  <a:pt x="1511618" y="567343"/>
                </a:lnTo>
                <a:lnTo>
                  <a:pt x="1509844" y="603737"/>
                </a:lnTo>
                <a:lnTo>
                  <a:pt x="1495901" y="674084"/>
                </a:lnTo>
                <a:lnTo>
                  <a:pt x="1468665" y="739859"/>
                </a:lnTo>
                <a:lnTo>
                  <a:pt x="1428771" y="799470"/>
                </a:lnTo>
                <a:lnTo>
                  <a:pt x="1367861" y="858453"/>
                </a:lnTo>
                <a:lnTo>
                  <a:pt x="1328107" y="885060"/>
                </a:lnTo>
                <a:lnTo>
                  <a:pt x="1285490" y="906094"/>
                </a:lnTo>
                <a:lnTo>
                  <a:pt x="1240484" y="921358"/>
                </a:lnTo>
                <a:lnTo>
                  <a:pt x="1193560" y="930660"/>
                </a:lnTo>
                <a:lnTo>
                  <a:pt x="1145190" y="933804"/>
                </a:lnTo>
                <a:lnTo>
                  <a:pt x="712" y="933804"/>
                </a:lnTo>
                <a:lnTo>
                  <a:pt x="712" y="1134667"/>
                </a:lnTo>
                <a:lnTo>
                  <a:pt x="1145190" y="1134667"/>
                </a:lnTo>
                <a:lnTo>
                  <a:pt x="1202129" y="1131856"/>
                </a:lnTo>
                <a:lnTo>
                  <a:pt x="1258048" y="1123454"/>
                </a:lnTo>
                <a:lnTo>
                  <a:pt x="1312745" y="1109501"/>
                </a:lnTo>
                <a:lnTo>
                  <a:pt x="1366021" y="1090040"/>
                </a:lnTo>
                <a:lnTo>
                  <a:pt x="1415379" y="1066307"/>
                </a:lnTo>
                <a:lnTo>
                  <a:pt x="1461992" y="1038070"/>
                </a:lnTo>
                <a:lnTo>
                  <a:pt x="1505699" y="1005432"/>
                </a:lnTo>
                <a:lnTo>
                  <a:pt x="1546340" y="968494"/>
                </a:lnTo>
                <a:lnTo>
                  <a:pt x="1583264" y="927871"/>
                </a:lnTo>
                <a:lnTo>
                  <a:pt x="1615894" y="884181"/>
                </a:lnTo>
                <a:lnTo>
                  <a:pt x="1644128" y="837575"/>
                </a:lnTo>
                <a:lnTo>
                  <a:pt x="1667865" y="788206"/>
                </a:lnTo>
                <a:lnTo>
                  <a:pt x="1687333" y="734934"/>
                </a:lnTo>
                <a:lnTo>
                  <a:pt x="1701281" y="680241"/>
                </a:lnTo>
                <a:lnTo>
                  <a:pt x="1709676" y="624314"/>
                </a:lnTo>
                <a:lnTo>
                  <a:pt x="1712481" y="567343"/>
                </a:lnTo>
                <a:lnTo>
                  <a:pt x="1709676" y="510368"/>
                </a:lnTo>
                <a:lnTo>
                  <a:pt x="1701281" y="454441"/>
                </a:lnTo>
                <a:lnTo>
                  <a:pt x="1687333" y="399747"/>
                </a:lnTo>
                <a:lnTo>
                  <a:pt x="1667865" y="346471"/>
                </a:lnTo>
                <a:lnTo>
                  <a:pt x="1644128" y="297102"/>
                </a:lnTo>
                <a:lnTo>
                  <a:pt x="1615894" y="250497"/>
                </a:lnTo>
                <a:lnTo>
                  <a:pt x="1583264" y="206810"/>
                </a:lnTo>
                <a:lnTo>
                  <a:pt x="1577867" y="200873"/>
                </a:lnTo>
                <a:close/>
              </a:path>
              <a:path w="1712595" h="1134745">
                <a:moveTo>
                  <a:pt x="0" y="0"/>
                </a:moveTo>
                <a:lnTo>
                  <a:pt x="0" y="201166"/>
                </a:lnTo>
                <a:lnTo>
                  <a:pt x="1577867" y="200873"/>
                </a:lnTo>
                <a:lnTo>
                  <a:pt x="1546340" y="166193"/>
                </a:lnTo>
                <a:lnTo>
                  <a:pt x="1505699" y="129245"/>
                </a:lnTo>
                <a:lnTo>
                  <a:pt x="1461992" y="96596"/>
                </a:lnTo>
                <a:lnTo>
                  <a:pt x="1415379" y="68357"/>
                </a:lnTo>
                <a:lnTo>
                  <a:pt x="1366021" y="44637"/>
                </a:lnTo>
                <a:lnTo>
                  <a:pt x="1316804" y="26449"/>
                </a:lnTo>
                <a:lnTo>
                  <a:pt x="1266324" y="12966"/>
                </a:lnTo>
                <a:lnTo>
                  <a:pt x="1214761" y="4225"/>
                </a:lnTo>
                <a:lnTo>
                  <a:pt x="1162299" y="261"/>
                </a:lnTo>
                <a:lnTo>
                  <a:pt x="0" y="0"/>
                </a:lnTo>
                <a:close/>
              </a:path>
            </a:pathLst>
          </a:custGeom>
          <a:solidFill>
            <a:srgbClr val="C4EBD0"/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srgbClr val="C4EBD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329635" y="1579847"/>
            <a:ext cx="1038134" cy="688110"/>
          </a:xfrm>
          <a:custGeom>
            <a:avLst/>
            <a:gdLst/>
            <a:ahLst/>
            <a:cxnLst/>
            <a:rect l="l" t="t" r="r" b="b"/>
            <a:pathLst>
              <a:path w="1711960" h="1134745">
                <a:moveTo>
                  <a:pt x="1711769" y="0"/>
                </a:moveTo>
                <a:lnTo>
                  <a:pt x="567291" y="0"/>
                </a:lnTo>
                <a:lnTo>
                  <a:pt x="510352" y="2810"/>
                </a:lnTo>
                <a:lnTo>
                  <a:pt x="454433" y="11213"/>
                </a:lnTo>
                <a:lnTo>
                  <a:pt x="399736" y="25165"/>
                </a:lnTo>
                <a:lnTo>
                  <a:pt x="346460" y="44626"/>
                </a:lnTo>
                <a:lnTo>
                  <a:pt x="297104" y="68358"/>
                </a:lnTo>
                <a:lnTo>
                  <a:pt x="250493" y="96592"/>
                </a:lnTo>
                <a:lnTo>
                  <a:pt x="206786" y="129230"/>
                </a:lnTo>
                <a:lnTo>
                  <a:pt x="166141" y="166172"/>
                </a:lnTo>
                <a:lnTo>
                  <a:pt x="129217" y="206795"/>
                </a:lnTo>
                <a:lnTo>
                  <a:pt x="96587" y="250485"/>
                </a:lnTo>
                <a:lnTo>
                  <a:pt x="68353" y="297091"/>
                </a:lnTo>
                <a:lnTo>
                  <a:pt x="44616" y="346460"/>
                </a:lnTo>
                <a:lnTo>
                  <a:pt x="25148" y="399732"/>
                </a:lnTo>
                <a:lnTo>
                  <a:pt x="11199" y="454425"/>
                </a:lnTo>
                <a:lnTo>
                  <a:pt x="2805" y="510352"/>
                </a:lnTo>
                <a:lnTo>
                  <a:pt x="0" y="567323"/>
                </a:lnTo>
                <a:lnTo>
                  <a:pt x="2805" y="624298"/>
                </a:lnTo>
                <a:lnTo>
                  <a:pt x="11199" y="680225"/>
                </a:lnTo>
                <a:lnTo>
                  <a:pt x="25148" y="734919"/>
                </a:lnTo>
                <a:lnTo>
                  <a:pt x="44616" y="788195"/>
                </a:lnTo>
                <a:lnTo>
                  <a:pt x="68353" y="837564"/>
                </a:lnTo>
                <a:lnTo>
                  <a:pt x="96587" y="884169"/>
                </a:lnTo>
                <a:lnTo>
                  <a:pt x="129217" y="927856"/>
                </a:lnTo>
                <a:lnTo>
                  <a:pt x="166141" y="968473"/>
                </a:lnTo>
                <a:lnTo>
                  <a:pt x="206786" y="1005421"/>
                </a:lnTo>
                <a:lnTo>
                  <a:pt x="250493" y="1038070"/>
                </a:lnTo>
                <a:lnTo>
                  <a:pt x="297104" y="1066309"/>
                </a:lnTo>
                <a:lnTo>
                  <a:pt x="346460" y="1090029"/>
                </a:lnTo>
                <a:lnTo>
                  <a:pt x="395677" y="1108217"/>
                </a:lnTo>
                <a:lnTo>
                  <a:pt x="446157" y="1121700"/>
                </a:lnTo>
                <a:lnTo>
                  <a:pt x="497719" y="1130441"/>
                </a:lnTo>
                <a:lnTo>
                  <a:pt x="550182" y="1134405"/>
                </a:lnTo>
                <a:lnTo>
                  <a:pt x="561595" y="1134656"/>
                </a:lnTo>
                <a:lnTo>
                  <a:pt x="1711905" y="1134646"/>
                </a:lnTo>
                <a:lnTo>
                  <a:pt x="1711905" y="933793"/>
                </a:lnTo>
                <a:lnTo>
                  <a:pt x="567291" y="933793"/>
                </a:lnTo>
                <a:lnTo>
                  <a:pt x="518921" y="930649"/>
                </a:lnTo>
                <a:lnTo>
                  <a:pt x="471997" y="921348"/>
                </a:lnTo>
                <a:lnTo>
                  <a:pt x="426990" y="906083"/>
                </a:lnTo>
                <a:lnTo>
                  <a:pt x="384374" y="885050"/>
                </a:lnTo>
                <a:lnTo>
                  <a:pt x="344620" y="858443"/>
                </a:lnTo>
                <a:lnTo>
                  <a:pt x="308200" y="826456"/>
                </a:lnTo>
                <a:lnTo>
                  <a:pt x="276213" y="790035"/>
                </a:lnTo>
                <a:lnTo>
                  <a:pt x="249606" y="750278"/>
                </a:lnTo>
                <a:lnTo>
                  <a:pt x="228572" y="707656"/>
                </a:lnTo>
                <a:lnTo>
                  <a:pt x="213308" y="662642"/>
                </a:lnTo>
                <a:lnTo>
                  <a:pt x="204006" y="615707"/>
                </a:lnTo>
                <a:lnTo>
                  <a:pt x="200862" y="567323"/>
                </a:lnTo>
                <a:lnTo>
                  <a:pt x="202637" y="530930"/>
                </a:lnTo>
                <a:lnTo>
                  <a:pt x="216580" y="460582"/>
                </a:lnTo>
                <a:lnTo>
                  <a:pt x="243820" y="394807"/>
                </a:lnTo>
                <a:lnTo>
                  <a:pt x="283711" y="335196"/>
                </a:lnTo>
                <a:lnTo>
                  <a:pt x="344620" y="276213"/>
                </a:lnTo>
                <a:lnTo>
                  <a:pt x="384374" y="249606"/>
                </a:lnTo>
                <a:lnTo>
                  <a:pt x="426990" y="228572"/>
                </a:lnTo>
                <a:lnTo>
                  <a:pt x="471997" y="213308"/>
                </a:lnTo>
                <a:lnTo>
                  <a:pt x="518921" y="204006"/>
                </a:lnTo>
                <a:lnTo>
                  <a:pt x="567291" y="200862"/>
                </a:lnTo>
                <a:lnTo>
                  <a:pt x="1711769" y="200862"/>
                </a:lnTo>
                <a:lnTo>
                  <a:pt x="1711769" y="0"/>
                </a:lnTo>
                <a:close/>
              </a:path>
              <a:path w="1711960" h="1134745">
                <a:moveTo>
                  <a:pt x="1711905" y="932557"/>
                </a:moveTo>
                <a:lnTo>
                  <a:pt x="567291" y="933793"/>
                </a:lnTo>
                <a:lnTo>
                  <a:pt x="1711905" y="933793"/>
                </a:lnTo>
                <a:lnTo>
                  <a:pt x="1711905" y="932557"/>
                </a:lnTo>
                <a:close/>
              </a:path>
            </a:pathLst>
          </a:custGeom>
          <a:solidFill>
            <a:srgbClr val="01D17C"/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srgbClr val="46464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363931" y="1406316"/>
            <a:ext cx="457842" cy="457842"/>
          </a:xfrm>
          <a:custGeom>
            <a:avLst/>
            <a:gdLst/>
            <a:ahLst/>
            <a:cxnLst/>
            <a:rect l="l" t="t" r="r" b="b"/>
            <a:pathLst>
              <a:path w="755015" h="755014">
                <a:moveTo>
                  <a:pt x="754793" y="377391"/>
                </a:moveTo>
                <a:lnTo>
                  <a:pt x="751853" y="330051"/>
                </a:lnTo>
                <a:lnTo>
                  <a:pt x="743267" y="284466"/>
                </a:lnTo>
                <a:lnTo>
                  <a:pt x="729390" y="240989"/>
                </a:lnTo>
                <a:lnTo>
                  <a:pt x="710575" y="199975"/>
                </a:lnTo>
                <a:lnTo>
                  <a:pt x="687176" y="161777"/>
                </a:lnTo>
                <a:lnTo>
                  <a:pt x="659547" y="126748"/>
                </a:lnTo>
                <a:lnTo>
                  <a:pt x="628041" y="95243"/>
                </a:lnTo>
                <a:lnTo>
                  <a:pt x="593012" y="67614"/>
                </a:lnTo>
                <a:lnTo>
                  <a:pt x="554813" y="44216"/>
                </a:lnTo>
                <a:lnTo>
                  <a:pt x="513799" y="25402"/>
                </a:lnTo>
                <a:lnTo>
                  <a:pt x="470324" y="11525"/>
                </a:lnTo>
                <a:lnTo>
                  <a:pt x="424740" y="2940"/>
                </a:lnTo>
                <a:lnTo>
                  <a:pt x="377402" y="0"/>
                </a:lnTo>
                <a:lnTo>
                  <a:pt x="330061" y="2940"/>
                </a:lnTo>
                <a:lnTo>
                  <a:pt x="284475" y="11525"/>
                </a:lnTo>
                <a:lnTo>
                  <a:pt x="240998" y="25402"/>
                </a:lnTo>
                <a:lnTo>
                  <a:pt x="199983" y="44216"/>
                </a:lnTo>
                <a:lnTo>
                  <a:pt x="161784" y="67614"/>
                </a:lnTo>
                <a:lnTo>
                  <a:pt x="126754" y="95243"/>
                </a:lnTo>
                <a:lnTo>
                  <a:pt x="95247" y="126748"/>
                </a:lnTo>
                <a:lnTo>
                  <a:pt x="67617" y="161777"/>
                </a:lnTo>
                <a:lnTo>
                  <a:pt x="44218" y="199975"/>
                </a:lnTo>
                <a:lnTo>
                  <a:pt x="25403" y="240989"/>
                </a:lnTo>
                <a:lnTo>
                  <a:pt x="11526" y="284466"/>
                </a:lnTo>
                <a:lnTo>
                  <a:pt x="2940" y="330051"/>
                </a:lnTo>
                <a:lnTo>
                  <a:pt x="0" y="377391"/>
                </a:lnTo>
                <a:lnTo>
                  <a:pt x="2940" y="424732"/>
                </a:lnTo>
                <a:lnTo>
                  <a:pt x="11526" y="470317"/>
                </a:lnTo>
                <a:lnTo>
                  <a:pt x="25403" y="513795"/>
                </a:lnTo>
                <a:lnTo>
                  <a:pt x="44218" y="554810"/>
                </a:lnTo>
                <a:lnTo>
                  <a:pt x="67617" y="593009"/>
                </a:lnTo>
                <a:lnTo>
                  <a:pt x="95247" y="628039"/>
                </a:lnTo>
                <a:lnTo>
                  <a:pt x="126754" y="659546"/>
                </a:lnTo>
                <a:lnTo>
                  <a:pt x="161784" y="687175"/>
                </a:lnTo>
                <a:lnTo>
                  <a:pt x="199983" y="710575"/>
                </a:lnTo>
                <a:lnTo>
                  <a:pt x="240998" y="729390"/>
                </a:lnTo>
                <a:lnTo>
                  <a:pt x="284475" y="743267"/>
                </a:lnTo>
                <a:lnTo>
                  <a:pt x="330061" y="751853"/>
                </a:lnTo>
                <a:lnTo>
                  <a:pt x="377402" y="754793"/>
                </a:lnTo>
                <a:lnTo>
                  <a:pt x="424740" y="751853"/>
                </a:lnTo>
                <a:lnTo>
                  <a:pt x="470324" y="743267"/>
                </a:lnTo>
                <a:lnTo>
                  <a:pt x="513799" y="729390"/>
                </a:lnTo>
                <a:lnTo>
                  <a:pt x="554813" y="710575"/>
                </a:lnTo>
                <a:lnTo>
                  <a:pt x="593012" y="687175"/>
                </a:lnTo>
                <a:lnTo>
                  <a:pt x="628041" y="659546"/>
                </a:lnTo>
                <a:lnTo>
                  <a:pt x="659547" y="628039"/>
                </a:lnTo>
                <a:lnTo>
                  <a:pt x="687176" y="593009"/>
                </a:lnTo>
                <a:lnTo>
                  <a:pt x="710575" y="554810"/>
                </a:lnTo>
                <a:lnTo>
                  <a:pt x="729390" y="513795"/>
                </a:lnTo>
                <a:lnTo>
                  <a:pt x="743267" y="470317"/>
                </a:lnTo>
                <a:lnTo>
                  <a:pt x="751853" y="424732"/>
                </a:lnTo>
                <a:lnTo>
                  <a:pt x="754793" y="377391"/>
                </a:lnTo>
                <a:close/>
              </a:path>
            </a:pathLst>
          </a:custGeom>
          <a:ln w="76200">
            <a:solidFill>
              <a:srgbClr val="547EE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srgbClr val="46464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397052" y="5377169"/>
            <a:ext cx="457842" cy="457842"/>
          </a:xfrm>
          <a:custGeom>
            <a:avLst/>
            <a:gdLst/>
            <a:ahLst/>
            <a:cxnLst/>
            <a:rect l="l" t="t" r="r" b="b"/>
            <a:pathLst>
              <a:path w="755015" h="755015">
                <a:moveTo>
                  <a:pt x="754793" y="377391"/>
                </a:moveTo>
                <a:lnTo>
                  <a:pt x="751853" y="330051"/>
                </a:lnTo>
                <a:lnTo>
                  <a:pt x="743267" y="284466"/>
                </a:lnTo>
                <a:lnTo>
                  <a:pt x="729390" y="240989"/>
                </a:lnTo>
                <a:lnTo>
                  <a:pt x="710575" y="199975"/>
                </a:lnTo>
                <a:lnTo>
                  <a:pt x="687176" y="161777"/>
                </a:lnTo>
                <a:lnTo>
                  <a:pt x="659547" y="126748"/>
                </a:lnTo>
                <a:lnTo>
                  <a:pt x="628041" y="95243"/>
                </a:lnTo>
                <a:lnTo>
                  <a:pt x="593012" y="67614"/>
                </a:lnTo>
                <a:lnTo>
                  <a:pt x="554813" y="44216"/>
                </a:lnTo>
                <a:lnTo>
                  <a:pt x="513799" y="25402"/>
                </a:lnTo>
                <a:lnTo>
                  <a:pt x="470324" y="11525"/>
                </a:lnTo>
                <a:lnTo>
                  <a:pt x="424740" y="2940"/>
                </a:lnTo>
                <a:lnTo>
                  <a:pt x="377402" y="0"/>
                </a:lnTo>
                <a:lnTo>
                  <a:pt x="330061" y="2940"/>
                </a:lnTo>
                <a:lnTo>
                  <a:pt x="284475" y="11525"/>
                </a:lnTo>
                <a:lnTo>
                  <a:pt x="240998" y="25402"/>
                </a:lnTo>
                <a:lnTo>
                  <a:pt x="199983" y="44216"/>
                </a:lnTo>
                <a:lnTo>
                  <a:pt x="161784" y="67614"/>
                </a:lnTo>
                <a:lnTo>
                  <a:pt x="126754" y="95243"/>
                </a:lnTo>
                <a:lnTo>
                  <a:pt x="95247" y="126748"/>
                </a:lnTo>
                <a:lnTo>
                  <a:pt x="67617" y="161777"/>
                </a:lnTo>
                <a:lnTo>
                  <a:pt x="44218" y="199975"/>
                </a:lnTo>
                <a:lnTo>
                  <a:pt x="25403" y="240989"/>
                </a:lnTo>
                <a:lnTo>
                  <a:pt x="11526" y="284466"/>
                </a:lnTo>
                <a:lnTo>
                  <a:pt x="2940" y="330051"/>
                </a:lnTo>
                <a:lnTo>
                  <a:pt x="0" y="377391"/>
                </a:lnTo>
                <a:lnTo>
                  <a:pt x="2940" y="424731"/>
                </a:lnTo>
                <a:lnTo>
                  <a:pt x="11526" y="470317"/>
                </a:lnTo>
                <a:lnTo>
                  <a:pt x="25403" y="513793"/>
                </a:lnTo>
                <a:lnTo>
                  <a:pt x="44218" y="554807"/>
                </a:lnTo>
                <a:lnTo>
                  <a:pt x="67617" y="593006"/>
                </a:lnTo>
                <a:lnTo>
                  <a:pt x="95247" y="628034"/>
                </a:lnTo>
                <a:lnTo>
                  <a:pt x="126754" y="659540"/>
                </a:lnTo>
                <a:lnTo>
                  <a:pt x="161784" y="687168"/>
                </a:lnTo>
                <a:lnTo>
                  <a:pt x="199983" y="710567"/>
                </a:lnTo>
                <a:lnTo>
                  <a:pt x="240998" y="729381"/>
                </a:lnTo>
                <a:lnTo>
                  <a:pt x="284475" y="743257"/>
                </a:lnTo>
                <a:lnTo>
                  <a:pt x="330061" y="751842"/>
                </a:lnTo>
                <a:lnTo>
                  <a:pt x="377402" y="754783"/>
                </a:lnTo>
                <a:lnTo>
                  <a:pt x="424740" y="751842"/>
                </a:lnTo>
                <a:lnTo>
                  <a:pt x="470324" y="743257"/>
                </a:lnTo>
                <a:lnTo>
                  <a:pt x="513799" y="729381"/>
                </a:lnTo>
                <a:lnTo>
                  <a:pt x="554813" y="710567"/>
                </a:lnTo>
                <a:lnTo>
                  <a:pt x="593012" y="687168"/>
                </a:lnTo>
                <a:lnTo>
                  <a:pt x="628041" y="659540"/>
                </a:lnTo>
                <a:lnTo>
                  <a:pt x="659547" y="628034"/>
                </a:lnTo>
                <a:lnTo>
                  <a:pt x="687176" y="593006"/>
                </a:lnTo>
                <a:lnTo>
                  <a:pt x="710575" y="554807"/>
                </a:lnTo>
                <a:lnTo>
                  <a:pt x="729390" y="513793"/>
                </a:lnTo>
                <a:lnTo>
                  <a:pt x="743267" y="470317"/>
                </a:lnTo>
                <a:lnTo>
                  <a:pt x="751853" y="424731"/>
                </a:lnTo>
                <a:lnTo>
                  <a:pt x="754793" y="377391"/>
                </a:lnTo>
                <a:close/>
              </a:path>
            </a:pathLst>
          </a:custGeom>
          <a:ln w="76200">
            <a:solidFill>
              <a:srgbClr val="547EE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srgbClr val="46464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175511" y="1679615"/>
            <a:ext cx="1038519" cy="653205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lvl="0" indent="314982" algn="r" defTabSz="457200" rtl="0" eaLnBrk="1" fontAlgn="auto" latinLnBrk="0" hangingPunct="1">
              <a:lnSpc>
                <a:spcPct val="100800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3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ontserrat"/>
              </a:rPr>
              <a:t>Study  </a:t>
            </a:r>
            <a:r>
              <a:rPr kumimoji="0" sz="1400" b="0" i="0" u="none" strike="noStrike" kern="1200" cap="none" spc="-1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ontserrat"/>
              </a:rPr>
              <a:t>Fe</a:t>
            </a:r>
            <a:r>
              <a:rPr kumimoji="0" sz="1400" b="0" i="0" u="none" strike="noStrike" kern="1200" cap="none" spc="3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ontserrat"/>
              </a:rPr>
              <a:t>asibili</a:t>
            </a:r>
            <a:r>
              <a:rPr kumimoji="0" sz="1400" b="0" i="0" u="none" strike="noStrike" kern="1200" cap="none" spc="-9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ontserrat"/>
              </a:rPr>
              <a:t>t</a:t>
            </a:r>
            <a:r>
              <a:rPr kumimoji="0" sz="1400" b="0" i="0" u="none" strike="noStrike" kern="1200" cap="none" spc="3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ontserrat"/>
              </a:rPr>
              <a:t>y  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ontserrat"/>
              </a:rPr>
              <a:t>Searches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9543330" y="2354458"/>
            <a:ext cx="1342856" cy="653270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>
            <a:defPPr>
              <a:defRPr lang="en-GB"/>
            </a:defPPr>
            <a:lvl1pPr marL="7701" marR="3081" lvl="0" indent="314982" algn="r" defTabSz="457200" fontAlgn="auto">
              <a:lnSpc>
                <a:spcPct val="100800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3" normalizeH="0" baseline="0">
                <a:ln>
                  <a:noFill/>
                </a:ln>
                <a:effectLst/>
                <a:uLnTx/>
                <a:uFillTx/>
                <a:latin typeface="Calibri"/>
                <a:cs typeface="Montserrat"/>
              </a:defRPr>
            </a:lvl1pPr>
          </a:lstStyle>
          <a:p>
            <a:pPr marL="7701" marR="3081" lvl="0" indent="0" algn="l" defTabSz="457200" rtl="0" eaLnBrk="1" fontAlgn="auto" latinLnBrk="0" hangingPunct="1">
              <a:lnSpc>
                <a:spcPct val="100800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3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ontserrat"/>
              </a:rPr>
              <a:t>Study Participant  Contact &amp;  Recruitment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9603441" y="3436982"/>
            <a:ext cx="1342856" cy="435646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>
            <a:defPPr>
              <a:defRPr lang="en-GB"/>
            </a:defPPr>
            <a:lvl1pPr marL="7701" marR="3081" lvl="0" indent="314982" algn="r" defTabSz="457200" fontAlgn="auto">
              <a:lnSpc>
                <a:spcPct val="100800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3" normalizeH="0" baseline="0">
                <a:ln>
                  <a:noFill/>
                </a:ln>
                <a:effectLst/>
                <a:uLnTx/>
                <a:uFillTx/>
                <a:latin typeface="Calibri"/>
                <a:cs typeface="Montserrat"/>
              </a:defRPr>
            </a:lvl1pPr>
          </a:lstStyle>
          <a:p>
            <a:pPr marL="7701" marR="3081" lvl="0" indent="0" algn="l" defTabSz="457200" rtl="0" eaLnBrk="1" fontAlgn="auto" latinLnBrk="0" hangingPunct="1">
              <a:lnSpc>
                <a:spcPct val="100800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3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ontserrat"/>
              </a:rPr>
              <a:t>Software  Development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9603441" y="4555964"/>
            <a:ext cx="873248" cy="218023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lvl="0" indent="0" algn="l" defTabSz="457200" rtl="0" eaLnBrk="1" fontAlgn="auto" latinLnBrk="0" hangingPunct="1">
              <a:lnSpc>
                <a:spcPct val="100800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3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ontserrat"/>
              </a:rPr>
              <a:t>Data Ent</a:t>
            </a:r>
            <a:r>
              <a:rPr kumimoji="0" sz="1400" b="0" i="0" u="none" strike="noStrike" kern="1200" cap="none" spc="18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ontserrat"/>
              </a:rPr>
              <a:t>r</a:t>
            </a:r>
            <a:r>
              <a:rPr kumimoji="0" sz="1400" b="0" i="0" u="none" strike="noStrike" kern="1200" cap="none" spc="3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ontserrat"/>
              </a:rPr>
              <a:t>y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Montserra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928549" y="2801370"/>
            <a:ext cx="1285693" cy="653205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>
            <a:defPPr>
              <a:defRPr lang="en-GB"/>
            </a:defPPr>
            <a:lvl1pPr marL="7701" marR="3081" lvl="0" indent="314982" algn="r" defTabSz="457200" fontAlgn="auto">
              <a:lnSpc>
                <a:spcPct val="100800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3" normalizeH="0" baseline="0">
                <a:ln>
                  <a:noFill/>
                </a:ln>
                <a:effectLst/>
                <a:uLnTx/>
                <a:uFillTx/>
                <a:latin typeface="Calibri"/>
                <a:cs typeface="Montserrat"/>
              </a:defRPr>
            </a:lvl1pPr>
          </a:lstStyle>
          <a:p>
            <a:pPr marL="7701" marR="3081" lvl="0" indent="314982" algn="r" defTabSz="457200" rtl="0" eaLnBrk="1" fontAlgn="auto" latinLnBrk="0" hangingPunct="1">
              <a:lnSpc>
                <a:spcPct val="100800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3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ontserrat"/>
              </a:rPr>
              <a:t>Governance  Approval  Support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6378441" y="4022601"/>
            <a:ext cx="835672" cy="43558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>
            <a:defPPr>
              <a:defRPr lang="en-GB"/>
            </a:defPPr>
            <a:lvl1pPr marL="7701" marR="3081" lvl="0" indent="314982" algn="r" defTabSz="457200" fontAlgn="auto">
              <a:lnSpc>
                <a:spcPct val="100800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3" normalizeH="0" baseline="0">
                <a:ln>
                  <a:noFill/>
                </a:ln>
                <a:effectLst/>
                <a:uLnTx/>
                <a:uFillTx/>
                <a:latin typeface="Calibri"/>
                <a:cs typeface="Montserrat"/>
              </a:defRPr>
            </a:lvl1pPr>
          </a:lstStyle>
          <a:p>
            <a:pPr marL="7701" marR="3081" lvl="0" indent="314982" algn="r" defTabSz="457200" rtl="0" eaLnBrk="1" fontAlgn="auto" latinLnBrk="0" hangingPunct="1">
              <a:lnSpc>
                <a:spcPct val="100800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3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ontserrat"/>
              </a:rPr>
              <a:t>Data  Linkage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6096000" y="5154422"/>
            <a:ext cx="1118030" cy="43558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>
            <a:defPPr>
              <a:defRPr lang="en-GB"/>
            </a:defPPr>
            <a:lvl1pPr marL="7701" marR="3081" lvl="0" indent="314982" algn="r" defTabSz="457200" fontAlgn="auto">
              <a:lnSpc>
                <a:spcPct val="100800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3" normalizeH="0" baseline="0">
                <a:ln>
                  <a:noFill/>
                </a:ln>
                <a:effectLst/>
                <a:uLnTx/>
                <a:uFillTx/>
                <a:latin typeface="Calibri"/>
                <a:cs typeface="Montserrat"/>
              </a:defRPr>
            </a:lvl1pPr>
          </a:lstStyle>
          <a:p>
            <a:pPr marL="7701" marR="3081" lvl="0" indent="314982" algn="r" defTabSz="457200" rtl="0" eaLnBrk="1" fontAlgn="auto" latinLnBrk="0" hangingPunct="1">
              <a:lnSpc>
                <a:spcPct val="100800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3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ontserrat"/>
              </a:rPr>
              <a:t>Accredited  Safe Haven</a:t>
            </a:r>
          </a:p>
        </p:txBody>
      </p:sp>
      <p:sp>
        <p:nvSpPr>
          <p:cNvPr id="31" name="object 31"/>
          <p:cNvSpPr/>
          <p:nvPr/>
        </p:nvSpPr>
        <p:spPr>
          <a:xfrm>
            <a:off x="10066722" y="776761"/>
            <a:ext cx="0" cy="70082"/>
          </a:xfrm>
          <a:custGeom>
            <a:avLst/>
            <a:gdLst/>
            <a:ahLst/>
            <a:cxnLst/>
            <a:rect l="l" t="t" r="r" b="b"/>
            <a:pathLst>
              <a:path h="115569">
                <a:moveTo>
                  <a:pt x="0" y="0"/>
                </a:moveTo>
                <a:lnTo>
                  <a:pt x="0" y="115179"/>
                </a:lnTo>
              </a:path>
            </a:pathLst>
          </a:custGeom>
          <a:ln w="3175">
            <a:solidFill>
              <a:srgbClr val="03AEE5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srgbClr val="46464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649B1492-914F-40E5-B954-B6668E2594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185" y="5531834"/>
            <a:ext cx="850662" cy="850662"/>
          </a:xfrm>
          <a:prstGeom prst="rect">
            <a:avLst/>
          </a:prstGeom>
        </p:spPr>
      </p:pic>
      <p:pic>
        <p:nvPicPr>
          <p:cNvPr id="23" name="Picture 22" descr="Logo, company name&#10;&#10;Description automatically generated">
            <a:extLst>
              <a:ext uri="{FF2B5EF4-FFF2-40B4-BE49-F238E27FC236}">
                <a16:creationId xmlns:a16="http://schemas.microsoft.com/office/drawing/2014/main" id="{0D89A31A-71F5-4728-8D6E-BE490EDDAA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749" y="5530226"/>
            <a:ext cx="983971" cy="829752"/>
          </a:xfrm>
          <a:prstGeom prst="rect">
            <a:avLst/>
          </a:prstGeom>
        </p:spPr>
      </p:pic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E609A75E-4DC1-4D38-9C6C-C9EC3DBA56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8" b="13715"/>
          <a:stretch/>
        </p:blipFill>
        <p:spPr>
          <a:xfrm>
            <a:off x="3885043" y="5686085"/>
            <a:ext cx="850661" cy="682282"/>
          </a:xfrm>
          <a:prstGeom prst="rect">
            <a:avLst/>
          </a:prstGeom>
        </p:spPr>
      </p:pic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BF63DD66-8A3A-4969-8801-05D3C502D81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4" b="11663"/>
          <a:stretch/>
        </p:blipFill>
        <p:spPr>
          <a:xfrm>
            <a:off x="3002924" y="5684158"/>
            <a:ext cx="850660" cy="688545"/>
          </a:xfrm>
          <a:prstGeom prst="rect">
            <a:avLst/>
          </a:prstGeom>
        </p:spPr>
      </p:pic>
      <p:pic>
        <p:nvPicPr>
          <p:cNvPr id="29" name="Picture 28" descr="Shape&#10;&#10;Description automatically generated with low confidence">
            <a:extLst>
              <a:ext uri="{FF2B5EF4-FFF2-40B4-BE49-F238E27FC236}">
                <a16:creationId xmlns:a16="http://schemas.microsoft.com/office/drawing/2014/main" id="{B4D307DE-7777-4CDA-9C15-78457917EB3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84"/>
          <a:stretch/>
        </p:blipFill>
        <p:spPr>
          <a:xfrm>
            <a:off x="4795947" y="5687223"/>
            <a:ext cx="1845760" cy="682282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1DE014B-4938-45EA-A0B2-61B560C152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1301" y="5684158"/>
            <a:ext cx="1772158" cy="688545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F2A0B8F-46DC-4B41-9320-76A8470AC3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312" y="5671433"/>
            <a:ext cx="750023" cy="68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1647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774374" y="5003988"/>
            <a:ext cx="2040071" cy="70082"/>
          </a:xfrm>
          <a:custGeom>
            <a:avLst/>
            <a:gdLst/>
            <a:ahLst/>
            <a:cxnLst/>
            <a:rect l="l" t="t" r="r" b="b"/>
            <a:pathLst>
              <a:path w="3364229" h="115570">
                <a:moveTo>
                  <a:pt x="0" y="115179"/>
                </a:moveTo>
                <a:lnTo>
                  <a:pt x="3364012" y="115179"/>
                </a:lnTo>
                <a:lnTo>
                  <a:pt x="3364012" y="0"/>
                </a:lnTo>
                <a:lnTo>
                  <a:pt x="0" y="0"/>
                </a:lnTo>
                <a:lnTo>
                  <a:pt x="0" y="115179"/>
                </a:lnTo>
                <a:close/>
              </a:path>
            </a:pathLst>
          </a:custGeom>
          <a:solidFill>
            <a:srgbClr val="DFE4E8">
              <a:alpha val="75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22739" y="5006623"/>
            <a:ext cx="0" cy="70082"/>
          </a:xfrm>
          <a:custGeom>
            <a:avLst/>
            <a:gdLst/>
            <a:ahLst/>
            <a:cxnLst/>
            <a:rect l="l" t="t" r="r" b="b"/>
            <a:pathLst>
              <a:path h="115570">
                <a:moveTo>
                  <a:pt x="0" y="0"/>
                </a:moveTo>
                <a:lnTo>
                  <a:pt x="0" y="115179"/>
                </a:lnTo>
              </a:path>
            </a:pathLst>
          </a:custGeom>
          <a:ln w="3175">
            <a:solidFill>
              <a:srgbClr val="DFE4E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984773" y="5006623"/>
            <a:ext cx="0" cy="70082"/>
          </a:xfrm>
          <a:custGeom>
            <a:avLst/>
            <a:gdLst/>
            <a:ahLst/>
            <a:cxnLst/>
            <a:rect l="l" t="t" r="r" b="b"/>
            <a:pathLst>
              <a:path h="115570">
                <a:moveTo>
                  <a:pt x="0" y="0"/>
                </a:moveTo>
                <a:lnTo>
                  <a:pt x="0" y="115179"/>
                </a:lnTo>
              </a:path>
            </a:pathLst>
          </a:custGeom>
          <a:ln w="3175">
            <a:solidFill>
              <a:srgbClr val="DFE4E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128125" y="5006623"/>
            <a:ext cx="2040071" cy="70082"/>
          </a:xfrm>
          <a:custGeom>
            <a:avLst/>
            <a:gdLst/>
            <a:ahLst/>
            <a:cxnLst/>
            <a:rect l="l" t="t" r="r" b="b"/>
            <a:pathLst>
              <a:path w="3364229" h="115570">
                <a:moveTo>
                  <a:pt x="0" y="115179"/>
                </a:moveTo>
                <a:lnTo>
                  <a:pt x="3364012" y="115179"/>
                </a:lnTo>
                <a:lnTo>
                  <a:pt x="3364012" y="0"/>
                </a:lnTo>
                <a:lnTo>
                  <a:pt x="0" y="0"/>
                </a:lnTo>
                <a:lnTo>
                  <a:pt x="0" y="115179"/>
                </a:lnTo>
                <a:close/>
              </a:path>
            </a:pathLst>
          </a:custGeom>
          <a:solidFill>
            <a:srgbClr val="DFE4E8">
              <a:alpha val="75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913395" y="5006623"/>
            <a:ext cx="0" cy="70082"/>
          </a:xfrm>
          <a:custGeom>
            <a:avLst/>
            <a:gdLst/>
            <a:ahLst/>
            <a:cxnLst/>
            <a:rect l="l" t="t" r="r" b="b"/>
            <a:pathLst>
              <a:path h="115570">
                <a:moveTo>
                  <a:pt x="0" y="0"/>
                </a:moveTo>
                <a:lnTo>
                  <a:pt x="0" y="115179"/>
                </a:lnTo>
              </a:path>
            </a:pathLst>
          </a:custGeom>
          <a:ln w="3175">
            <a:solidFill>
              <a:srgbClr val="DFE4E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275429" y="5006623"/>
            <a:ext cx="0" cy="70082"/>
          </a:xfrm>
          <a:custGeom>
            <a:avLst/>
            <a:gdLst/>
            <a:ahLst/>
            <a:cxnLst/>
            <a:rect l="l" t="t" r="r" b="b"/>
            <a:pathLst>
              <a:path h="115570">
                <a:moveTo>
                  <a:pt x="0" y="0"/>
                </a:moveTo>
                <a:lnTo>
                  <a:pt x="0" y="115179"/>
                </a:lnTo>
              </a:path>
            </a:pathLst>
          </a:custGeom>
          <a:ln w="3175">
            <a:solidFill>
              <a:srgbClr val="DFE4E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509862" y="5006623"/>
            <a:ext cx="2040071" cy="70082"/>
          </a:xfrm>
          <a:custGeom>
            <a:avLst/>
            <a:gdLst/>
            <a:ahLst/>
            <a:cxnLst/>
            <a:rect l="l" t="t" r="r" b="b"/>
            <a:pathLst>
              <a:path w="3364230" h="115570">
                <a:moveTo>
                  <a:pt x="0" y="115179"/>
                </a:moveTo>
                <a:lnTo>
                  <a:pt x="3364012" y="115179"/>
                </a:lnTo>
                <a:lnTo>
                  <a:pt x="3364012" y="0"/>
                </a:lnTo>
                <a:lnTo>
                  <a:pt x="0" y="0"/>
                </a:lnTo>
                <a:lnTo>
                  <a:pt x="0" y="115179"/>
                </a:lnTo>
                <a:close/>
              </a:path>
            </a:pathLst>
          </a:custGeom>
          <a:solidFill>
            <a:srgbClr val="DFE4E8">
              <a:alpha val="75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295131" y="5006623"/>
            <a:ext cx="0" cy="70082"/>
          </a:xfrm>
          <a:custGeom>
            <a:avLst/>
            <a:gdLst/>
            <a:ahLst/>
            <a:cxnLst/>
            <a:rect l="l" t="t" r="r" b="b"/>
            <a:pathLst>
              <a:path h="115570">
                <a:moveTo>
                  <a:pt x="0" y="0"/>
                </a:moveTo>
                <a:lnTo>
                  <a:pt x="0" y="115179"/>
                </a:lnTo>
              </a:path>
            </a:pathLst>
          </a:custGeom>
          <a:ln w="3175">
            <a:solidFill>
              <a:srgbClr val="DFE4E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657166" y="5006623"/>
            <a:ext cx="0" cy="70082"/>
          </a:xfrm>
          <a:custGeom>
            <a:avLst/>
            <a:gdLst/>
            <a:ahLst/>
            <a:cxnLst/>
            <a:rect l="l" t="t" r="r" b="b"/>
            <a:pathLst>
              <a:path h="115570">
                <a:moveTo>
                  <a:pt x="0" y="0"/>
                </a:moveTo>
                <a:lnTo>
                  <a:pt x="0" y="115179"/>
                </a:lnTo>
              </a:path>
            </a:pathLst>
          </a:custGeom>
          <a:ln w="3175">
            <a:solidFill>
              <a:srgbClr val="DFE4E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B6CE4CD9-76AE-804D-823F-8D8D82DE0C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HIC Services</a:t>
            </a:r>
          </a:p>
          <a:p>
            <a:endParaRPr lang="en-US" dirty="0"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76"/>
              </a:spcBef>
            </a:pPr>
            <a:r>
              <a:rPr spc="-61" dirty="0">
                <a:solidFill>
                  <a:srgbClr val="E2ECF1"/>
                </a:solidFill>
                <a:latin typeface="+mj-lt"/>
              </a:rPr>
              <a:t>Electronic </a:t>
            </a:r>
            <a:r>
              <a:rPr spc="-67" dirty="0">
                <a:solidFill>
                  <a:srgbClr val="E2ECF1"/>
                </a:solidFill>
                <a:latin typeface="+mj-lt"/>
              </a:rPr>
              <a:t>Medical </a:t>
            </a:r>
            <a:r>
              <a:rPr spc="-69" dirty="0">
                <a:solidFill>
                  <a:srgbClr val="E2ECF1"/>
                </a:solidFill>
                <a:latin typeface="+mj-lt"/>
              </a:rPr>
              <a:t>Data</a:t>
            </a:r>
            <a:r>
              <a:rPr spc="30" dirty="0">
                <a:solidFill>
                  <a:srgbClr val="E2ECF1"/>
                </a:solidFill>
                <a:latin typeface="+mj-lt"/>
              </a:rPr>
              <a:t> </a:t>
            </a:r>
            <a:r>
              <a:rPr spc="-85" dirty="0">
                <a:solidFill>
                  <a:srgbClr val="E2ECF1"/>
                </a:solidFill>
                <a:latin typeface="+mj-lt"/>
              </a:rPr>
              <a:t>Coverage</a:t>
            </a:r>
          </a:p>
        </p:txBody>
      </p:sp>
      <p:sp>
        <p:nvSpPr>
          <p:cNvPr id="13" name="object 13"/>
          <p:cNvSpPr/>
          <p:nvPr/>
        </p:nvSpPr>
        <p:spPr>
          <a:xfrm>
            <a:off x="1341733" y="1883614"/>
            <a:ext cx="2158135" cy="28340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555691" y="2521738"/>
            <a:ext cx="979219" cy="421646"/>
          </a:xfrm>
          <a:custGeom>
            <a:avLst/>
            <a:gdLst/>
            <a:ahLst/>
            <a:cxnLst/>
            <a:rect l="l" t="t" r="r" b="b"/>
            <a:pathLst>
              <a:path w="1614804" h="695325">
                <a:moveTo>
                  <a:pt x="0" y="695162"/>
                </a:moveTo>
                <a:lnTo>
                  <a:pt x="1614254" y="695162"/>
                </a:lnTo>
                <a:lnTo>
                  <a:pt x="1614254" y="0"/>
                </a:lnTo>
                <a:lnTo>
                  <a:pt x="0" y="0"/>
                </a:lnTo>
                <a:lnTo>
                  <a:pt x="0" y="695162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555691" y="3075775"/>
            <a:ext cx="979219" cy="421646"/>
          </a:xfrm>
          <a:custGeom>
            <a:avLst/>
            <a:gdLst/>
            <a:ahLst/>
            <a:cxnLst/>
            <a:rect l="l" t="t" r="r" b="b"/>
            <a:pathLst>
              <a:path w="1614804" h="695325">
                <a:moveTo>
                  <a:pt x="0" y="695162"/>
                </a:moveTo>
                <a:lnTo>
                  <a:pt x="1614254" y="695162"/>
                </a:lnTo>
                <a:lnTo>
                  <a:pt x="1614254" y="0"/>
                </a:lnTo>
                <a:lnTo>
                  <a:pt x="0" y="0"/>
                </a:lnTo>
                <a:lnTo>
                  <a:pt x="0" y="695162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555691" y="3641857"/>
            <a:ext cx="979219" cy="421646"/>
          </a:xfrm>
          <a:custGeom>
            <a:avLst/>
            <a:gdLst/>
            <a:ahLst/>
            <a:cxnLst/>
            <a:rect l="l" t="t" r="r" b="b"/>
            <a:pathLst>
              <a:path w="1614804" h="695325">
                <a:moveTo>
                  <a:pt x="0" y="695162"/>
                </a:moveTo>
                <a:lnTo>
                  <a:pt x="1614254" y="695162"/>
                </a:lnTo>
                <a:lnTo>
                  <a:pt x="1614254" y="0"/>
                </a:lnTo>
                <a:lnTo>
                  <a:pt x="0" y="0"/>
                </a:lnTo>
                <a:lnTo>
                  <a:pt x="0" y="695162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555691" y="4219977"/>
            <a:ext cx="979219" cy="421646"/>
          </a:xfrm>
          <a:custGeom>
            <a:avLst/>
            <a:gdLst/>
            <a:ahLst/>
            <a:cxnLst/>
            <a:rect l="l" t="t" r="r" b="b"/>
            <a:pathLst>
              <a:path w="1614804" h="695325">
                <a:moveTo>
                  <a:pt x="0" y="695162"/>
                </a:moveTo>
                <a:lnTo>
                  <a:pt x="1614254" y="695162"/>
                </a:lnTo>
                <a:lnTo>
                  <a:pt x="1614254" y="0"/>
                </a:lnTo>
                <a:lnTo>
                  <a:pt x="0" y="0"/>
                </a:lnTo>
                <a:lnTo>
                  <a:pt x="0" y="695162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9448334" y="3234641"/>
            <a:ext cx="1402020" cy="901051"/>
          </a:xfrm>
          <a:custGeom>
            <a:avLst/>
            <a:gdLst/>
            <a:ahLst/>
            <a:cxnLst/>
            <a:rect l="l" t="t" r="r" b="b"/>
            <a:pathLst>
              <a:path w="2312034" h="1485900">
                <a:moveTo>
                  <a:pt x="2130373" y="262965"/>
                </a:moveTo>
                <a:lnTo>
                  <a:pt x="1546068" y="262965"/>
                </a:lnTo>
                <a:lnTo>
                  <a:pt x="1595203" y="265287"/>
                </a:lnTo>
                <a:lnTo>
                  <a:pt x="1643330" y="272179"/>
                </a:lnTo>
                <a:lnTo>
                  <a:pt x="1690180" y="283534"/>
                </a:lnTo>
                <a:lnTo>
                  <a:pt x="1735483" y="299246"/>
                </a:lnTo>
                <a:lnTo>
                  <a:pt x="1778972" y="319205"/>
                </a:lnTo>
                <a:lnTo>
                  <a:pt x="1820377" y="343305"/>
                </a:lnTo>
                <a:lnTo>
                  <a:pt x="1859428" y="371437"/>
                </a:lnTo>
                <a:lnTo>
                  <a:pt x="1895858" y="403495"/>
                </a:lnTo>
                <a:lnTo>
                  <a:pt x="1928919" y="438822"/>
                </a:lnTo>
                <a:lnTo>
                  <a:pt x="1957931" y="476693"/>
                </a:lnTo>
                <a:lnTo>
                  <a:pt x="1982783" y="516845"/>
                </a:lnTo>
                <a:lnTo>
                  <a:pt x="2003365" y="559020"/>
                </a:lnTo>
                <a:lnTo>
                  <a:pt x="2019566" y="602957"/>
                </a:lnTo>
                <a:lnTo>
                  <a:pt x="2031275" y="648395"/>
                </a:lnTo>
                <a:lnTo>
                  <a:pt x="2038382" y="695073"/>
                </a:lnTo>
                <a:lnTo>
                  <a:pt x="2040775" y="742731"/>
                </a:lnTo>
                <a:lnTo>
                  <a:pt x="2038378" y="790377"/>
                </a:lnTo>
                <a:lnTo>
                  <a:pt x="2031264" y="837047"/>
                </a:lnTo>
                <a:lnTo>
                  <a:pt x="2019549" y="882477"/>
                </a:lnTo>
                <a:lnTo>
                  <a:pt x="2003352" y="926401"/>
                </a:lnTo>
                <a:lnTo>
                  <a:pt x="1982778" y="968588"/>
                </a:lnTo>
                <a:lnTo>
                  <a:pt x="1957929" y="1008750"/>
                </a:lnTo>
                <a:lnTo>
                  <a:pt x="1928919" y="1046629"/>
                </a:lnTo>
                <a:lnTo>
                  <a:pt x="1895858" y="1081967"/>
                </a:lnTo>
                <a:lnTo>
                  <a:pt x="1859428" y="1114027"/>
                </a:lnTo>
                <a:lnTo>
                  <a:pt x="1820377" y="1142161"/>
                </a:lnTo>
                <a:lnTo>
                  <a:pt x="1778972" y="1166261"/>
                </a:lnTo>
                <a:lnTo>
                  <a:pt x="1735483" y="1186220"/>
                </a:lnTo>
                <a:lnTo>
                  <a:pt x="1690180" y="1201930"/>
                </a:lnTo>
                <a:lnTo>
                  <a:pt x="1643330" y="1213284"/>
                </a:lnTo>
                <a:lnTo>
                  <a:pt x="1595203" y="1220175"/>
                </a:lnTo>
                <a:lnTo>
                  <a:pt x="1546068" y="1222496"/>
                </a:lnTo>
                <a:lnTo>
                  <a:pt x="952" y="1222496"/>
                </a:lnTo>
                <a:lnTo>
                  <a:pt x="952" y="1485452"/>
                </a:lnTo>
                <a:lnTo>
                  <a:pt x="1546068" y="1485452"/>
                </a:lnTo>
                <a:lnTo>
                  <a:pt x="1597456" y="1483815"/>
                </a:lnTo>
                <a:lnTo>
                  <a:pt x="1648272" y="1478916"/>
                </a:lnTo>
                <a:lnTo>
                  <a:pt x="1698436" y="1470773"/>
                </a:lnTo>
                <a:lnTo>
                  <a:pt x="1747868" y="1459402"/>
                </a:lnTo>
                <a:lnTo>
                  <a:pt x="1796488" y="1444820"/>
                </a:lnTo>
                <a:lnTo>
                  <a:pt x="1844216" y="1427045"/>
                </a:lnTo>
                <a:lnTo>
                  <a:pt x="1889036" y="1406987"/>
                </a:lnTo>
                <a:lnTo>
                  <a:pt x="1932243" y="1384291"/>
                </a:lnTo>
                <a:lnTo>
                  <a:pt x="1973772" y="1358997"/>
                </a:lnTo>
                <a:lnTo>
                  <a:pt x="2013559" y="1331143"/>
                </a:lnTo>
                <a:lnTo>
                  <a:pt x="2051541" y="1300768"/>
                </a:lnTo>
                <a:lnTo>
                  <a:pt x="2087653" y="1267909"/>
                </a:lnTo>
                <a:lnTo>
                  <a:pt x="2121520" y="1232913"/>
                </a:lnTo>
                <a:lnTo>
                  <a:pt x="2152832" y="1196102"/>
                </a:lnTo>
                <a:lnTo>
                  <a:pt x="2181548" y="1157534"/>
                </a:lnTo>
                <a:lnTo>
                  <a:pt x="2207628" y="1117268"/>
                </a:lnTo>
                <a:lnTo>
                  <a:pt x="2231029" y="1075365"/>
                </a:lnTo>
                <a:lnTo>
                  <a:pt x="2251711" y="1031884"/>
                </a:lnTo>
                <a:lnTo>
                  <a:pt x="2270062" y="985608"/>
                </a:lnTo>
                <a:lnTo>
                  <a:pt x="2285106" y="938469"/>
                </a:lnTo>
                <a:lnTo>
                  <a:pt x="2296830" y="890539"/>
                </a:lnTo>
                <a:lnTo>
                  <a:pt x="2305221" y="841891"/>
                </a:lnTo>
                <a:lnTo>
                  <a:pt x="2310266" y="792598"/>
                </a:lnTo>
                <a:lnTo>
                  <a:pt x="2311950" y="742731"/>
                </a:lnTo>
                <a:lnTo>
                  <a:pt x="2310266" y="692865"/>
                </a:lnTo>
                <a:lnTo>
                  <a:pt x="2305221" y="643573"/>
                </a:lnTo>
                <a:lnTo>
                  <a:pt x="2296830" y="594926"/>
                </a:lnTo>
                <a:lnTo>
                  <a:pt x="2285106" y="546997"/>
                </a:lnTo>
                <a:lnTo>
                  <a:pt x="2270062" y="499857"/>
                </a:lnTo>
                <a:lnTo>
                  <a:pt x="2251711" y="453577"/>
                </a:lnTo>
                <a:lnTo>
                  <a:pt x="2231029" y="410097"/>
                </a:lnTo>
                <a:lnTo>
                  <a:pt x="2207628" y="368196"/>
                </a:lnTo>
                <a:lnTo>
                  <a:pt x="2181548" y="327933"/>
                </a:lnTo>
                <a:lnTo>
                  <a:pt x="2152832" y="289367"/>
                </a:lnTo>
                <a:lnTo>
                  <a:pt x="2130373" y="262965"/>
                </a:lnTo>
                <a:close/>
              </a:path>
              <a:path w="2312034" h="1485900">
                <a:moveTo>
                  <a:pt x="0" y="0"/>
                </a:moveTo>
                <a:lnTo>
                  <a:pt x="0" y="263363"/>
                </a:lnTo>
                <a:lnTo>
                  <a:pt x="2130373" y="262965"/>
                </a:lnTo>
                <a:lnTo>
                  <a:pt x="2087653" y="217564"/>
                </a:lnTo>
                <a:lnTo>
                  <a:pt x="2051541" y="184701"/>
                </a:lnTo>
                <a:lnTo>
                  <a:pt x="2013559" y="154317"/>
                </a:lnTo>
                <a:lnTo>
                  <a:pt x="1973772" y="126455"/>
                </a:lnTo>
                <a:lnTo>
                  <a:pt x="1932243" y="101158"/>
                </a:lnTo>
                <a:lnTo>
                  <a:pt x="1889036" y="78467"/>
                </a:lnTo>
                <a:lnTo>
                  <a:pt x="1844216" y="58427"/>
                </a:lnTo>
                <a:lnTo>
                  <a:pt x="1800116" y="41876"/>
                </a:lnTo>
                <a:lnTo>
                  <a:pt x="1755223" y="28053"/>
                </a:lnTo>
                <a:lnTo>
                  <a:pt x="1709610" y="16973"/>
                </a:lnTo>
                <a:lnTo>
                  <a:pt x="1663349" y="8650"/>
                </a:lnTo>
                <a:lnTo>
                  <a:pt x="1616514" y="3099"/>
                </a:lnTo>
                <a:lnTo>
                  <a:pt x="1569177" y="335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046827" y="2493513"/>
            <a:ext cx="1401635" cy="901051"/>
          </a:xfrm>
          <a:custGeom>
            <a:avLst/>
            <a:gdLst/>
            <a:ahLst/>
            <a:cxnLst/>
            <a:rect l="l" t="t" r="r" b="b"/>
            <a:pathLst>
              <a:path w="2311400" h="1485900">
                <a:moveTo>
                  <a:pt x="2310997" y="0"/>
                </a:moveTo>
                <a:lnTo>
                  <a:pt x="765882" y="0"/>
                </a:lnTo>
                <a:lnTo>
                  <a:pt x="714494" y="1635"/>
                </a:lnTo>
                <a:lnTo>
                  <a:pt x="663678" y="6533"/>
                </a:lnTo>
                <a:lnTo>
                  <a:pt x="613514" y="14674"/>
                </a:lnTo>
                <a:lnTo>
                  <a:pt x="564082" y="26045"/>
                </a:lnTo>
                <a:lnTo>
                  <a:pt x="515462" y="40628"/>
                </a:lnTo>
                <a:lnTo>
                  <a:pt x="467734" y="58406"/>
                </a:lnTo>
                <a:lnTo>
                  <a:pt x="422914" y="78465"/>
                </a:lnTo>
                <a:lnTo>
                  <a:pt x="379707" y="101160"/>
                </a:lnTo>
                <a:lnTo>
                  <a:pt x="338178" y="126454"/>
                </a:lnTo>
                <a:lnTo>
                  <a:pt x="298390" y="154308"/>
                </a:lnTo>
                <a:lnTo>
                  <a:pt x="260408" y="184684"/>
                </a:lnTo>
                <a:lnTo>
                  <a:pt x="224296" y="217543"/>
                </a:lnTo>
                <a:lnTo>
                  <a:pt x="190430" y="252538"/>
                </a:lnTo>
                <a:lnTo>
                  <a:pt x="159118" y="289349"/>
                </a:lnTo>
                <a:lnTo>
                  <a:pt x="130401" y="327916"/>
                </a:lnTo>
                <a:lnTo>
                  <a:pt x="104322" y="368180"/>
                </a:lnTo>
                <a:lnTo>
                  <a:pt x="80920" y="410080"/>
                </a:lnTo>
                <a:lnTo>
                  <a:pt x="60239" y="453556"/>
                </a:lnTo>
                <a:lnTo>
                  <a:pt x="41888" y="499837"/>
                </a:lnTo>
                <a:lnTo>
                  <a:pt x="26844" y="546979"/>
                </a:lnTo>
                <a:lnTo>
                  <a:pt x="15119" y="594911"/>
                </a:lnTo>
                <a:lnTo>
                  <a:pt x="6728" y="643560"/>
                </a:lnTo>
                <a:lnTo>
                  <a:pt x="1684" y="692853"/>
                </a:lnTo>
                <a:lnTo>
                  <a:pt x="0" y="742720"/>
                </a:lnTo>
                <a:lnTo>
                  <a:pt x="1684" y="792586"/>
                </a:lnTo>
                <a:lnTo>
                  <a:pt x="6728" y="841878"/>
                </a:lnTo>
                <a:lnTo>
                  <a:pt x="15119" y="890525"/>
                </a:lnTo>
                <a:lnTo>
                  <a:pt x="26844" y="938454"/>
                </a:lnTo>
                <a:lnTo>
                  <a:pt x="41888" y="985594"/>
                </a:lnTo>
                <a:lnTo>
                  <a:pt x="60239" y="1031874"/>
                </a:lnTo>
                <a:lnTo>
                  <a:pt x="80920" y="1075354"/>
                </a:lnTo>
                <a:lnTo>
                  <a:pt x="104322" y="1117255"/>
                </a:lnTo>
                <a:lnTo>
                  <a:pt x="130401" y="1157518"/>
                </a:lnTo>
                <a:lnTo>
                  <a:pt x="159118" y="1196084"/>
                </a:lnTo>
                <a:lnTo>
                  <a:pt x="190430" y="1232893"/>
                </a:lnTo>
                <a:lnTo>
                  <a:pt x="224296" y="1267888"/>
                </a:lnTo>
                <a:lnTo>
                  <a:pt x="260408" y="1300754"/>
                </a:lnTo>
                <a:lnTo>
                  <a:pt x="298390" y="1331139"/>
                </a:lnTo>
                <a:lnTo>
                  <a:pt x="338178" y="1359000"/>
                </a:lnTo>
                <a:lnTo>
                  <a:pt x="379707" y="1384296"/>
                </a:lnTo>
                <a:lnTo>
                  <a:pt x="422914" y="1406985"/>
                </a:lnTo>
                <a:lnTo>
                  <a:pt x="467734" y="1427024"/>
                </a:lnTo>
                <a:lnTo>
                  <a:pt x="511834" y="1443575"/>
                </a:lnTo>
                <a:lnTo>
                  <a:pt x="556727" y="1457398"/>
                </a:lnTo>
                <a:lnTo>
                  <a:pt x="602340" y="1468478"/>
                </a:lnTo>
                <a:lnTo>
                  <a:pt x="648600" y="1476801"/>
                </a:lnTo>
                <a:lnTo>
                  <a:pt x="695435" y="1482352"/>
                </a:lnTo>
                <a:lnTo>
                  <a:pt x="742773" y="1485117"/>
                </a:lnTo>
                <a:lnTo>
                  <a:pt x="758196" y="1485441"/>
                </a:lnTo>
                <a:lnTo>
                  <a:pt x="2311186" y="1485431"/>
                </a:lnTo>
                <a:lnTo>
                  <a:pt x="2311186" y="1222475"/>
                </a:lnTo>
                <a:lnTo>
                  <a:pt x="765882" y="1222475"/>
                </a:lnTo>
                <a:lnTo>
                  <a:pt x="716747" y="1220154"/>
                </a:lnTo>
                <a:lnTo>
                  <a:pt x="668620" y="1213263"/>
                </a:lnTo>
                <a:lnTo>
                  <a:pt x="621770" y="1201910"/>
                </a:lnTo>
                <a:lnTo>
                  <a:pt x="576466" y="1186200"/>
                </a:lnTo>
                <a:lnTo>
                  <a:pt x="532978" y="1166243"/>
                </a:lnTo>
                <a:lnTo>
                  <a:pt x="491573" y="1142145"/>
                </a:lnTo>
                <a:lnTo>
                  <a:pt x="452521" y="1114013"/>
                </a:lnTo>
                <a:lnTo>
                  <a:pt x="416092" y="1081956"/>
                </a:lnTo>
                <a:lnTo>
                  <a:pt x="383030" y="1046629"/>
                </a:lnTo>
                <a:lnTo>
                  <a:pt x="354018" y="1008759"/>
                </a:lnTo>
                <a:lnTo>
                  <a:pt x="329166" y="968606"/>
                </a:lnTo>
                <a:lnTo>
                  <a:pt x="308584" y="926431"/>
                </a:lnTo>
                <a:lnTo>
                  <a:pt x="292384" y="882494"/>
                </a:lnTo>
                <a:lnTo>
                  <a:pt x="280675" y="837057"/>
                </a:lnTo>
                <a:lnTo>
                  <a:pt x="273568" y="790379"/>
                </a:lnTo>
                <a:lnTo>
                  <a:pt x="271174" y="742720"/>
                </a:lnTo>
                <a:lnTo>
                  <a:pt x="273572" y="695074"/>
                </a:lnTo>
                <a:lnTo>
                  <a:pt x="280686" y="648404"/>
                </a:lnTo>
                <a:lnTo>
                  <a:pt x="292400" y="602974"/>
                </a:lnTo>
                <a:lnTo>
                  <a:pt x="308597" y="559051"/>
                </a:lnTo>
                <a:lnTo>
                  <a:pt x="329170" y="516863"/>
                </a:lnTo>
                <a:lnTo>
                  <a:pt x="354016" y="476701"/>
                </a:lnTo>
                <a:lnTo>
                  <a:pt x="383026" y="438822"/>
                </a:lnTo>
                <a:lnTo>
                  <a:pt x="416092" y="403485"/>
                </a:lnTo>
                <a:lnTo>
                  <a:pt x="452521" y="371424"/>
                </a:lnTo>
                <a:lnTo>
                  <a:pt x="491573" y="343290"/>
                </a:lnTo>
                <a:lnTo>
                  <a:pt x="532978" y="319190"/>
                </a:lnTo>
                <a:lnTo>
                  <a:pt x="576466" y="299231"/>
                </a:lnTo>
                <a:lnTo>
                  <a:pt x="621770" y="283521"/>
                </a:lnTo>
                <a:lnTo>
                  <a:pt x="668620" y="272167"/>
                </a:lnTo>
                <a:lnTo>
                  <a:pt x="716747" y="265276"/>
                </a:lnTo>
                <a:lnTo>
                  <a:pt x="765882" y="262955"/>
                </a:lnTo>
                <a:lnTo>
                  <a:pt x="2310997" y="262955"/>
                </a:lnTo>
                <a:lnTo>
                  <a:pt x="2310997" y="0"/>
                </a:lnTo>
                <a:close/>
              </a:path>
              <a:path w="2311400" h="1485900">
                <a:moveTo>
                  <a:pt x="2311186" y="1220863"/>
                </a:moveTo>
                <a:lnTo>
                  <a:pt x="765882" y="1222475"/>
                </a:lnTo>
                <a:lnTo>
                  <a:pt x="2311186" y="1222475"/>
                </a:lnTo>
                <a:lnTo>
                  <a:pt x="2311186" y="1220863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9448564" y="2355685"/>
            <a:ext cx="114364" cy="432042"/>
          </a:xfrm>
          <a:custGeom>
            <a:avLst/>
            <a:gdLst/>
            <a:ahLst/>
            <a:cxnLst/>
            <a:rect l="l" t="t" r="r" b="b"/>
            <a:pathLst>
              <a:path w="188594" h="712470">
                <a:moveTo>
                  <a:pt x="0" y="712020"/>
                </a:moveTo>
                <a:lnTo>
                  <a:pt x="188475" y="712020"/>
                </a:lnTo>
                <a:lnTo>
                  <a:pt x="188475" y="0"/>
                </a:lnTo>
                <a:lnTo>
                  <a:pt x="0" y="0"/>
                </a:lnTo>
                <a:lnTo>
                  <a:pt x="0" y="712020"/>
                </a:lnTo>
                <a:close/>
              </a:path>
            </a:pathLst>
          </a:custGeom>
          <a:solidFill>
            <a:srgbClr val="01D17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9439040" y="3174777"/>
            <a:ext cx="0" cy="266850"/>
          </a:xfrm>
          <a:custGeom>
            <a:avLst/>
            <a:gdLst/>
            <a:ahLst/>
            <a:cxnLst/>
            <a:rect l="l" t="t" r="r" b="b"/>
            <a:pathLst>
              <a:path h="440054">
                <a:moveTo>
                  <a:pt x="0" y="0"/>
                </a:moveTo>
                <a:lnTo>
                  <a:pt x="0" y="439777"/>
                </a:lnTo>
              </a:path>
            </a:pathLst>
          </a:custGeom>
          <a:ln w="31412">
            <a:solidFill>
              <a:srgbClr val="01D17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729407" y="3174777"/>
            <a:ext cx="0" cy="279556"/>
          </a:xfrm>
          <a:custGeom>
            <a:avLst/>
            <a:gdLst/>
            <a:ahLst/>
            <a:cxnLst/>
            <a:rect l="l" t="t" r="r" b="b"/>
            <a:pathLst>
              <a:path h="461010">
                <a:moveTo>
                  <a:pt x="0" y="0"/>
                </a:moveTo>
                <a:lnTo>
                  <a:pt x="0" y="460718"/>
                </a:lnTo>
              </a:path>
            </a:pathLst>
          </a:custGeom>
          <a:ln w="31412">
            <a:solidFill>
              <a:srgbClr val="01D17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0113611" y="3181127"/>
            <a:ext cx="0" cy="266850"/>
          </a:xfrm>
          <a:custGeom>
            <a:avLst/>
            <a:gdLst/>
            <a:ahLst/>
            <a:cxnLst/>
            <a:rect l="l" t="t" r="r" b="b"/>
            <a:pathLst>
              <a:path h="440054">
                <a:moveTo>
                  <a:pt x="0" y="0"/>
                </a:moveTo>
                <a:lnTo>
                  <a:pt x="0" y="439777"/>
                </a:lnTo>
              </a:path>
            </a:pathLst>
          </a:custGeom>
          <a:ln w="31412">
            <a:solidFill>
              <a:srgbClr val="01D17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0586653" y="3823457"/>
            <a:ext cx="211015" cy="175975"/>
          </a:xfrm>
          <a:custGeom>
            <a:avLst/>
            <a:gdLst/>
            <a:ahLst/>
            <a:cxnLst/>
            <a:rect l="l" t="t" r="r" b="b"/>
            <a:pathLst>
              <a:path w="347980" h="290195">
                <a:moveTo>
                  <a:pt x="19297" y="0"/>
                </a:moveTo>
                <a:lnTo>
                  <a:pt x="0" y="23831"/>
                </a:lnTo>
                <a:lnTo>
                  <a:pt x="328450" y="289802"/>
                </a:lnTo>
                <a:lnTo>
                  <a:pt x="347748" y="265970"/>
                </a:lnTo>
                <a:lnTo>
                  <a:pt x="19297" y="0"/>
                </a:lnTo>
                <a:close/>
              </a:path>
            </a:pathLst>
          </a:custGeom>
          <a:solidFill>
            <a:srgbClr val="01D17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105599" y="2622367"/>
            <a:ext cx="220642" cy="183676"/>
          </a:xfrm>
          <a:custGeom>
            <a:avLst/>
            <a:gdLst/>
            <a:ahLst/>
            <a:cxnLst/>
            <a:rect l="l" t="t" r="r" b="b"/>
            <a:pathLst>
              <a:path w="363855" h="302895">
                <a:moveTo>
                  <a:pt x="18208" y="0"/>
                </a:moveTo>
                <a:lnTo>
                  <a:pt x="0" y="22491"/>
                </a:lnTo>
                <a:lnTo>
                  <a:pt x="345591" y="302346"/>
                </a:lnTo>
                <a:lnTo>
                  <a:pt x="363800" y="279855"/>
                </a:lnTo>
                <a:lnTo>
                  <a:pt x="18208" y="0"/>
                </a:lnTo>
                <a:close/>
              </a:path>
            </a:pathLst>
          </a:custGeom>
          <a:solidFill>
            <a:srgbClr val="01D17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9980270" y="3911326"/>
            <a:ext cx="0" cy="292264"/>
          </a:xfrm>
          <a:custGeom>
            <a:avLst/>
            <a:gdLst/>
            <a:ahLst/>
            <a:cxnLst/>
            <a:rect l="l" t="t" r="r" b="b"/>
            <a:pathLst>
              <a:path h="481965">
                <a:moveTo>
                  <a:pt x="0" y="0"/>
                </a:moveTo>
                <a:lnTo>
                  <a:pt x="0" y="481660"/>
                </a:lnTo>
              </a:path>
            </a:pathLst>
          </a:custGeom>
          <a:ln w="31412">
            <a:solidFill>
              <a:srgbClr val="01D17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8945292" y="2438229"/>
            <a:ext cx="0" cy="266850"/>
          </a:xfrm>
          <a:custGeom>
            <a:avLst/>
            <a:gdLst/>
            <a:ahLst/>
            <a:cxnLst/>
            <a:rect l="l" t="t" r="r" b="b"/>
            <a:pathLst>
              <a:path h="440054">
                <a:moveTo>
                  <a:pt x="0" y="0"/>
                </a:moveTo>
                <a:lnTo>
                  <a:pt x="0" y="439777"/>
                </a:lnTo>
              </a:path>
            </a:pathLst>
          </a:custGeom>
          <a:ln w="31412">
            <a:solidFill>
              <a:srgbClr val="01D17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9334273" y="3847830"/>
            <a:ext cx="114364" cy="432042"/>
          </a:xfrm>
          <a:custGeom>
            <a:avLst/>
            <a:gdLst/>
            <a:ahLst/>
            <a:cxnLst/>
            <a:rect l="l" t="t" r="r" b="b"/>
            <a:pathLst>
              <a:path w="188594" h="712470">
                <a:moveTo>
                  <a:pt x="0" y="712020"/>
                </a:moveTo>
                <a:lnTo>
                  <a:pt x="188475" y="712020"/>
                </a:lnTo>
                <a:lnTo>
                  <a:pt x="188475" y="0"/>
                </a:lnTo>
                <a:lnTo>
                  <a:pt x="0" y="0"/>
                </a:lnTo>
                <a:lnTo>
                  <a:pt x="0" y="712020"/>
                </a:lnTo>
                <a:close/>
              </a:path>
            </a:pathLst>
          </a:custGeom>
          <a:solidFill>
            <a:srgbClr val="01D17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742391" y="5215387"/>
            <a:ext cx="2378159" cy="669937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3081" lvl="0" indent="333080" algn="l" defTabSz="914400" rtl="0" eaLnBrk="1" fontAlgn="auto" latinLnBrk="0" hangingPunct="1">
              <a:lnSpc>
                <a:spcPct val="1008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83" b="1" i="0" u="none" strike="noStrike" kern="1200" cap="none" spc="6" normalizeH="0" baseline="0" noProof="0" dirty="0">
                <a:ln>
                  <a:noFill/>
                </a:ln>
                <a:solidFill>
                  <a:srgbClr val="E6E7E8"/>
                </a:solidFill>
                <a:effectLst/>
                <a:uLnTx/>
                <a:uFillTx/>
                <a:latin typeface="Calibri"/>
                <a:ea typeface="+mn-ea"/>
                <a:cs typeface="Montserrat"/>
              </a:rPr>
              <a:t>Geographic</a:t>
            </a:r>
            <a:r>
              <a:rPr kumimoji="0" lang="en-GB" sz="2183" b="1" i="0" u="none" strike="noStrike" kern="1200" cap="none" spc="6" normalizeH="0" baseline="0" noProof="0" dirty="0">
                <a:ln>
                  <a:noFill/>
                </a:ln>
                <a:solidFill>
                  <a:srgbClr val="E6E7E8"/>
                </a:solidFill>
                <a:effectLst/>
                <a:uLnTx/>
                <a:uFillTx/>
                <a:latin typeface="Calibri"/>
                <a:ea typeface="+mn-ea"/>
                <a:cs typeface="Montserrat"/>
              </a:rPr>
              <a:t> </a:t>
            </a:r>
            <a:r>
              <a:rPr kumimoji="0" sz="2183" b="1" i="0" u="none" strike="noStrike" kern="1200" cap="none" spc="6" normalizeH="0" baseline="0" noProof="0" dirty="0">
                <a:ln>
                  <a:noFill/>
                </a:ln>
                <a:solidFill>
                  <a:srgbClr val="E6E7E8"/>
                </a:solidFill>
                <a:effectLst/>
                <a:uLnTx/>
                <a:uFillTx/>
                <a:latin typeface="Calibri"/>
                <a:ea typeface="+mn-ea"/>
                <a:cs typeface="Montserrat"/>
              </a:rPr>
              <a:t>  </a:t>
            </a:r>
            <a:r>
              <a:rPr kumimoji="0" sz="2183" b="1" i="0" u="none" strike="noStrike" kern="1200" cap="none" spc="-6" normalizeH="0" baseline="0" noProof="0" dirty="0">
                <a:ln>
                  <a:noFill/>
                </a:ln>
                <a:solidFill>
                  <a:srgbClr val="E6E7E8"/>
                </a:solidFill>
                <a:effectLst/>
                <a:uLnTx/>
                <a:uFillTx/>
                <a:latin typeface="Calibri"/>
                <a:ea typeface="+mn-ea"/>
                <a:cs typeface="Montserrat"/>
              </a:rPr>
              <a:t>Tayside </a:t>
            </a:r>
            <a:r>
              <a:rPr kumimoji="0" sz="2183" b="1" i="0" u="none" strike="noStrike" kern="1200" cap="none" spc="15" normalizeH="0" baseline="0" noProof="0" dirty="0">
                <a:ln>
                  <a:noFill/>
                </a:ln>
                <a:solidFill>
                  <a:srgbClr val="E6E7E8"/>
                </a:solidFill>
                <a:effectLst/>
                <a:uLnTx/>
                <a:uFillTx/>
                <a:latin typeface="Calibri"/>
                <a:ea typeface="+mn-ea"/>
                <a:cs typeface="Montserrat"/>
              </a:rPr>
              <a:t>and</a:t>
            </a:r>
            <a:r>
              <a:rPr kumimoji="0" sz="2183" b="1" i="0" u="none" strike="noStrike" kern="1200" cap="none" spc="-39" normalizeH="0" baseline="0" noProof="0" dirty="0">
                <a:ln>
                  <a:noFill/>
                </a:ln>
                <a:solidFill>
                  <a:srgbClr val="E6E7E8"/>
                </a:solidFill>
                <a:effectLst/>
                <a:uLnTx/>
                <a:uFillTx/>
                <a:latin typeface="Calibri"/>
                <a:ea typeface="+mn-ea"/>
                <a:cs typeface="Montserrat"/>
              </a:rPr>
              <a:t> </a:t>
            </a:r>
            <a:r>
              <a:rPr kumimoji="0" sz="2183" b="1" i="0" u="none" strike="noStrike" kern="1200" cap="none" spc="-3" normalizeH="0" baseline="0" noProof="0" dirty="0">
                <a:ln>
                  <a:noFill/>
                </a:ln>
                <a:solidFill>
                  <a:srgbClr val="E6E7E8"/>
                </a:solidFill>
                <a:effectLst/>
                <a:uLnTx/>
                <a:uFillTx/>
                <a:latin typeface="Calibri"/>
                <a:ea typeface="+mn-ea"/>
                <a:cs typeface="Montserrat"/>
              </a:rPr>
              <a:t>Fife</a:t>
            </a:r>
            <a:endParaRPr kumimoji="0" sz="218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Montserrat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256403" y="5215387"/>
            <a:ext cx="1676186" cy="669937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3081" lvl="0" indent="26569" algn="ctr" defTabSz="914400" rtl="0" eaLnBrk="1" fontAlgn="auto" latinLnBrk="0" hangingPunct="1">
              <a:lnSpc>
                <a:spcPct val="1008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83" b="1" i="0" u="none" strike="noStrike" kern="1200" cap="none" spc="6" normalizeH="0" baseline="0" noProof="0">
                <a:ln>
                  <a:noFill/>
                </a:ln>
                <a:solidFill>
                  <a:srgbClr val="E6E7E8"/>
                </a:solidFill>
                <a:effectLst/>
                <a:uLnTx/>
                <a:uFillTx/>
                <a:latin typeface="Calibri"/>
                <a:ea typeface="+mn-ea"/>
                <a:cs typeface="Montserrat"/>
              </a:rPr>
              <a:t>Population  of</a:t>
            </a:r>
            <a:r>
              <a:rPr kumimoji="0" sz="2183" b="1" i="0" u="none" strike="noStrike" kern="1200" cap="none" spc="-30" normalizeH="0" baseline="0" noProof="0">
                <a:ln>
                  <a:noFill/>
                </a:ln>
                <a:solidFill>
                  <a:srgbClr val="E6E7E8"/>
                </a:solidFill>
                <a:effectLst/>
                <a:uLnTx/>
                <a:uFillTx/>
                <a:latin typeface="Calibri"/>
                <a:ea typeface="+mn-ea"/>
                <a:cs typeface="Montserrat"/>
              </a:rPr>
              <a:t> </a:t>
            </a:r>
            <a:r>
              <a:rPr kumimoji="0" sz="2183" b="1" i="0" u="none" strike="noStrike" kern="1200" cap="none" spc="6" normalizeH="0" baseline="0" noProof="0">
                <a:ln>
                  <a:noFill/>
                </a:ln>
                <a:solidFill>
                  <a:srgbClr val="E6E7E8"/>
                </a:solidFill>
                <a:effectLst/>
                <a:uLnTx/>
                <a:uFillTx/>
                <a:latin typeface="Calibri"/>
                <a:ea typeface="+mn-ea"/>
                <a:cs typeface="Montserrat"/>
              </a:rPr>
              <a:t>Scotland</a:t>
            </a:r>
            <a:endParaRPr kumimoji="0" sz="218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Montserrat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555691" y="1955663"/>
            <a:ext cx="979219" cy="425059"/>
          </a:xfrm>
          <a:prstGeom prst="rect">
            <a:avLst/>
          </a:prstGeom>
          <a:solidFill>
            <a:srgbClr val="01D17C"/>
          </a:solidFill>
        </p:spPr>
        <p:txBody>
          <a:bodyPr vert="horz" wrap="square" lIns="0" tIns="36000" rIns="0" bIns="54000" rtlCol="0">
            <a:spAutoFit/>
          </a:bodyPr>
          <a:lstStyle/>
          <a:p>
            <a:pPr marL="191377" marR="0" lvl="0" indent="0" algn="l" defTabSz="914400" rtl="0" eaLnBrk="1" fontAlgn="auto" latinLnBrk="0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83" b="1" i="0" u="none" strike="noStrike" kern="1200" cap="none" spc="9" normalizeH="0" baseline="0" noProof="0">
                <a:ln>
                  <a:noFill/>
                </a:ln>
                <a:solidFill>
                  <a:srgbClr val="E6E7E8"/>
                </a:solidFill>
                <a:effectLst/>
                <a:uLnTx/>
                <a:uFillTx/>
                <a:latin typeface="Calibri"/>
                <a:ea typeface="+mn-ea"/>
                <a:cs typeface="Montserrat"/>
              </a:rPr>
              <a:t> </a:t>
            </a:r>
            <a:r>
              <a:rPr kumimoji="0" sz="2183" b="1" i="0" u="none" strike="noStrike" kern="1200" cap="none" spc="9" normalizeH="0" baseline="0" noProof="0">
                <a:ln>
                  <a:noFill/>
                </a:ln>
                <a:solidFill>
                  <a:srgbClr val="E6E7E8"/>
                </a:solidFill>
                <a:effectLst/>
                <a:uLnTx/>
                <a:uFillTx/>
                <a:latin typeface="Calibri"/>
                <a:ea typeface="+mn-ea"/>
                <a:cs typeface="Montserrat"/>
              </a:rPr>
              <a:t>20%</a:t>
            </a:r>
            <a:endParaRPr kumimoji="0" sz="218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Montserrat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767304" y="5215930"/>
            <a:ext cx="1776688" cy="335422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120140" marR="3081" lvl="0" indent="-112824" algn="l" defTabSz="914400" rtl="0" eaLnBrk="1" fontAlgn="auto" latinLnBrk="0" hangingPunct="1">
              <a:lnSpc>
                <a:spcPct val="1008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83" b="1" i="0" u="none" strike="noStrike" kern="1200" cap="none" spc="6" normalizeH="0" baseline="0" noProof="0">
                <a:ln>
                  <a:noFill/>
                </a:ln>
                <a:solidFill>
                  <a:srgbClr val="E6E7E8"/>
                </a:solidFill>
                <a:effectLst/>
                <a:uLnTx/>
                <a:uFillTx/>
                <a:latin typeface="Calibri"/>
                <a:ea typeface="+mn-ea"/>
                <a:cs typeface="Montserrat"/>
              </a:rPr>
              <a:t>Time</a:t>
            </a:r>
            <a:r>
              <a:rPr kumimoji="0" sz="2183" b="1" i="0" u="none" strike="noStrike" kern="1200" cap="none" spc="-49" normalizeH="0" baseline="0" noProof="0">
                <a:ln>
                  <a:noFill/>
                </a:ln>
                <a:solidFill>
                  <a:srgbClr val="E6E7E8"/>
                </a:solidFill>
                <a:effectLst/>
                <a:uLnTx/>
                <a:uFillTx/>
                <a:latin typeface="Calibri"/>
                <a:ea typeface="+mn-ea"/>
                <a:cs typeface="Montserrat"/>
              </a:rPr>
              <a:t> </a:t>
            </a:r>
            <a:r>
              <a:rPr kumimoji="0" sz="2183" b="1" i="0" u="none" strike="noStrike" kern="1200" cap="none" spc="3" normalizeH="0" baseline="0" noProof="0">
                <a:ln>
                  <a:noFill/>
                </a:ln>
                <a:solidFill>
                  <a:srgbClr val="E6E7E8"/>
                </a:solidFill>
                <a:effectLst/>
                <a:uLnTx/>
                <a:uFillTx/>
                <a:latin typeface="Calibri"/>
                <a:ea typeface="+mn-ea"/>
                <a:cs typeface="Montserrat"/>
              </a:rPr>
              <a:t>Period </a:t>
            </a:r>
            <a:endParaRPr kumimoji="0" sz="218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Montserra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C1D014B6-BC4A-6947-8F7C-9B3AA704F88F}"/>
                  </a:ext>
                </a:extLst>
              </p14:cNvPr>
              <p14:cNvContentPartPr/>
              <p14:nvPr/>
            </p14:nvContentPartPr>
            <p14:xfrm>
              <a:off x="2794410" y="3227730"/>
              <a:ext cx="135000" cy="23112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C1D014B6-BC4A-6947-8F7C-9B3AA704F88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85410" y="3218730"/>
                <a:ext cx="152640" cy="24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3145C1E7-56EC-8441-8665-46274734DCDA}"/>
                  </a:ext>
                </a:extLst>
              </p14:cNvPr>
              <p14:cNvContentPartPr/>
              <p14:nvPr/>
            </p14:nvContentPartPr>
            <p14:xfrm>
              <a:off x="2839770" y="3270210"/>
              <a:ext cx="77400" cy="18540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3145C1E7-56EC-8441-8665-46274734DCD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30770" y="3261210"/>
                <a:ext cx="95040" cy="20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EB6B3A0C-5647-4140-9205-2A395A4AFE99}"/>
                  </a:ext>
                </a:extLst>
              </p14:cNvPr>
              <p14:cNvContentPartPr/>
              <p14:nvPr/>
            </p14:nvContentPartPr>
            <p14:xfrm>
              <a:off x="2594526" y="3121241"/>
              <a:ext cx="534240" cy="4212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EB6B3A0C-5647-4140-9205-2A395A4AFE9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576538" y="3103241"/>
                <a:ext cx="569856" cy="45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1D52DB1E-E64C-9D42-B453-52B549FB2EDE}"/>
                  </a:ext>
                </a:extLst>
              </p14:cNvPr>
              <p14:cNvContentPartPr/>
              <p14:nvPr/>
            </p14:nvContentPartPr>
            <p14:xfrm>
              <a:off x="2531886" y="3232121"/>
              <a:ext cx="338040" cy="3963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1D52DB1E-E64C-9D42-B453-52B549FB2ED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513886" y="3214121"/>
                <a:ext cx="37368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CD9312FC-5CD3-DF4B-8CE4-21C3D973E273}"/>
                  </a:ext>
                </a:extLst>
              </p14:cNvPr>
              <p14:cNvContentPartPr/>
              <p14:nvPr/>
            </p14:nvContentPartPr>
            <p14:xfrm>
              <a:off x="2644926" y="3094601"/>
              <a:ext cx="676800" cy="6444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CD9312FC-5CD3-DF4B-8CE4-21C3D973E27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626936" y="3076601"/>
                <a:ext cx="712421" cy="68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AAAFC750-6C14-0949-B58B-6D9989A21004}"/>
                  </a:ext>
                </a:extLst>
              </p14:cNvPr>
              <p14:cNvContentPartPr/>
              <p14:nvPr/>
            </p14:nvContentPartPr>
            <p14:xfrm>
              <a:off x="2983326" y="3147881"/>
              <a:ext cx="254880" cy="3099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AAAFC750-6C14-0949-B58B-6D9989A2100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965326" y="3129881"/>
                <a:ext cx="290520" cy="34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7C018791-BE22-A34E-9AAE-C4B171AE94CD}"/>
                  </a:ext>
                </a:extLst>
              </p14:cNvPr>
              <p14:cNvContentPartPr/>
              <p14:nvPr/>
            </p14:nvContentPartPr>
            <p14:xfrm>
              <a:off x="2832126" y="3255521"/>
              <a:ext cx="360" cy="36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7C018791-BE22-A34E-9AAE-C4B171AE94C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827806" y="3251201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0CEC514B-1FB3-D347-8D34-05281DF15D7E}"/>
                  </a:ext>
                </a:extLst>
              </p14:cNvPr>
              <p14:cNvContentPartPr/>
              <p14:nvPr/>
            </p14:nvContentPartPr>
            <p14:xfrm>
              <a:off x="2547726" y="3193961"/>
              <a:ext cx="82080" cy="882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0CEC514B-1FB3-D347-8D34-05281DF15D7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543406" y="3189641"/>
                <a:ext cx="90720" cy="9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8AE2A6B7-ACE0-5A42-A2EB-4214EDE600CB}"/>
                  </a:ext>
                </a:extLst>
              </p14:cNvPr>
              <p14:cNvContentPartPr/>
              <p14:nvPr/>
            </p14:nvContentPartPr>
            <p14:xfrm>
              <a:off x="3013566" y="3481241"/>
              <a:ext cx="158760" cy="3312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8AE2A6B7-ACE0-5A42-A2EB-4214EDE600C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009256" y="3476921"/>
                <a:ext cx="167380" cy="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4C0D8DC8-1487-A142-85FD-90B1358FA79A}"/>
                  </a:ext>
                </a:extLst>
              </p14:cNvPr>
              <p14:cNvContentPartPr/>
              <p14:nvPr/>
            </p14:nvContentPartPr>
            <p14:xfrm>
              <a:off x="3284646" y="3125201"/>
              <a:ext cx="65520" cy="9648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4C0D8DC8-1487-A142-85FD-90B1358FA79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280326" y="3120881"/>
                <a:ext cx="74160" cy="10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0439D5AE-EE62-C244-B286-B5C77EC9D1C6}"/>
                  </a:ext>
                </a:extLst>
              </p14:cNvPr>
              <p14:cNvContentPartPr/>
              <p14:nvPr/>
            </p14:nvContentPartPr>
            <p14:xfrm>
              <a:off x="2509206" y="3345161"/>
              <a:ext cx="54720" cy="12204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0439D5AE-EE62-C244-B286-B5C77EC9D1C6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504886" y="3340841"/>
                <a:ext cx="63360" cy="1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56549C98-D5E6-7C4E-AB45-BD103AA5FEA8}"/>
                  </a:ext>
                </a:extLst>
              </p14:cNvPr>
              <p14:cNvContentPartPr/>
              <p14:nvPr/>
            </p14:nvContentPartPr>
            <p14:xfrm>
              <a:off x="-49980" y="-782520"/>
              <a:ext cx="360" cy="36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56549C98-D5E6-7C4E-AB45-BD103AA5FEA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-54300" y="-786840"/>
                <a:ext cx="900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46" name="object 32">
            <a:extLst>
              <a:ext uri="{FF2B5EF4-FFF2-40B4-BE49-F238E27FC236}">
                <a16:creationId xmlns:a16="http://schemas.microsoft.com/office/drawing/2014/main" id="{621B4FBD-122A-2540-9003-4F6A8E6CA726}"/>
              </a:ext>
            </a:extLst>
          </p:cNvPr>
          <p:cNvSpPr txBox="1"/>
          <p:nvPr/>
        </p:nvSpPr>
        <p:spPr>
          <a:xfrm>
            <a:off x="8674584" y="3901243"/>
            <a:ext cx="1776688" cy="335422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120140" marR="3081" lvl="0" indent="-112824" algn="l" defTabSz="914400" rtl="0" eaLnBrk="1" fontAlgn="auto" latinLnBrk="0" hangingPunct="1">
              <a:lnSpc>
                <a:spcPct val="1008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83" b="1" i="0" u="none" strike="noStrike" kern="1200" cap="none" spc="9" normalizeH="0" baseline="0" noProof="0">
                <a:ln>
                  <a:noFill/>
                </a:ln>
                <a:solidFill>
                  <a:srgbClr val="E6E7E8"/>
                </a:solidFill>
                <a:effectLst/>
                <a:uLnTx/>
                <a:uFillTx/>
                <a:latin typeface="Calibri"/>
                <a:ea typeface="+mn-ea"/>
                <a:cs typeface="Montserrat"/>
              </a:rPr>
              <a:t>1962</a:t>
            </a:r>
            <a:endParaRPr kumimoji="0" sz="218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Montserrat"/>
            </a:endParaRPr>
          </a:p>
        </p:txBody>
      </p:sp>
      <p:sp>
        <p:nvSpPr>
          <p:cNvPr id="47" name="object 32">
            <a:extLst>
              <a:ext uri="{FF2B5EF4-FFF2-40B4-BE49-F238E27FC236}">
                <a16:creationId xmlns:a16="http://schemas.microsoft.com/office/drawing/2014/main" id="{818D3E31-F259-BE44-9D95-EAF2FCB79282}"/>
              </a:ext>
            </a:extLst>
          </p:cNvPr>
          <p:cNvSpPr txBox="1"/>
          <p:nvPr/>
        </p:nvSpPr>
        <p:spPr>
          <a:xfrm>
            <a:off x="9643545" y="2438229"/>
            <a:ext cx="1776688" cy="335422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120140" marR="3081" lvl="0" indent="-112824" algn="l" defTabSz="914400" rtl="0" eaLnBrk="1" fontAlgn="auto" latinLnBrk="0" hangingPunct="1">
              <a:lnSpc>
                <a:spcPct val="1008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8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ontserrat"/>
              </a:rPr>
              <a:t>2021</a:t>
            </a:r>
            <a:endParaRPr kumimoji="0" sz="218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Montserra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F7580F-7204-4993-B6C7-4E592CFEC46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471783" y="5611491"/>
            <a:ext cx="3724979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67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FFBB2A85-9B69-464E-8337-71CB0FAB3A4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6" b="7786"/>
          <a:stretch>
            <a:fillRect/>
          </a:stretch>
        </p:blipFill>
        <p:spPr/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2C768961-CD64-864B-940A-492DE192768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" r="2665"/>
          <a:stretch>
            <a:fillRect/>
          </a:stretch>
        </p:blipFill>
        <p:spPr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FB7909F-3F4B-4A03-9878-34C00DD370FD}"/>
              </a:ext>
            </a:extLst>
          </p:cNvPr>
          <p:cNvGrpSpPr/>
          <p:nvPr/>
        </p:nvGrpSpPr>
        <p:grpSpPr>
          <a:xfrm>
            <a:off x="10017986" y="371400"/>
            <a:ext cx="1842556" cy="594473"/>
            <a:chOff x="10017986" y="371400"/>
            <a:chExt cx="1842556" cy="594473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7FE9E2D6-7BF6-4E25-8403-75AEE4B452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17986" y="379718"/>
              <a:ext cx="435624" cy="586155"/>
            </a:xfrm>
            <a:custGeom>
              <a:avLst/>
              <a:gdLst>
                <a:gd name="T0" fmla="*/ 250 w 340"/>
                <a:gd name="T1" fmla="*/ 401 h 462"/>
                <a:gd name="T2" fmla="*/ 91 w 340"/>
                <a:gd name="T3" fmla="*/ 402 h 462"/>
                <a:gd name="T4" fmla="*/ 170 w 340"/>
                <a:gd name="T5" fmla="*/ 294 h 462"/>
                <a:gd name="T6" fmla="*/ 332 w 340"/>
                <a:gd name="T7" fmla="*/ 170 h 462"/>
                <a:gd name="T8" fmla="*/ 276 w 340"/>
                <a:gd name="T9" fmla="*/ 375 h 462"/>
                <a:gd name="T10" fmla="*/ 23 w 340"/>
                <a:gd name="T11" fmla="*/ 59 h 462"/>
                <a:gd name="T12" fmla="*/ 45 w 340"/>
                <a:gd name="T13" fmla="*/ 79 h 462"/>
                <a:gd name="T14" fmla="*/ 73 w 340"/>
                <a:gd name="T15" fmla="*/ 88 h 462"/>
                <a:gd name="T16" fmla="*/ 56 w 340"/>
                <a:gd name="T17" fmla="*/ 102 h 462"/>
                <a:gd name="T18" fmla="*/ 56 w 340"/>
                <a:gd name="T19" fmla="*/ 118 h 462"/>
                <a:gd name="T20" fmla="*/ 55 w 340"/>
                <a:gd name="T21" fmla="*/ 117 h 462"/>
                <a:gd name="T22" fmla="*/ 23 w 340"/>
                <a:gd name="T23" fmla="*/ 59 h 462"/>
                <a:gd name="T24" fmla="*/ 94 w 340"/>
                <a:gd name="T25" fmla="*/ 61 h 462"/>
                <a:gd name="T26" fmla="*/ 93 w 340"/>
                <a:gd name="T27" fmla="*/ 44 h 462"/>
                <a:gd name="T28" fmla="*/ 105 w 340"/>
                <a:gd name="T29" fmla="*/ 44 h 462"/>
                <a:gd name="T30" fmla="*/ 122 w 340"/>
                <a:gd name="T31" fmla="*/ 54 h 462"/>
                <a:gd name="T32" fmla="*/ 128 w 340"/>
                <a:gd name="T33" fmla="*/ 64 h 462"/>
                <a:gd name="T34" fmla="*/ 112 w 340"/>
                <a:gd name="T35" fmla="*/ 72 h 462"/>
                <a:gd name="T36" fmla="*/ 115 w 340"/>
                <a:gd name="T37" fmla="*/ 94 h 462"/>
                <a:gd name="T38" fmla="*/ 103 w 340"/>
                <a:gd name="T39" fmla="*/ 94 h 462"/>
                <a:gd name="T40" fmla="*/ 85 w 340"/>
                <a:gd name="T41" fmla="*/ 79 h 462"/>
                <a:gd name="T42" fmla="*/ 78 w 340"/>
                <a:gd name="T43" fmla="*/ 69 h 462"/>
                <a:gd name="T44" fmla="*/ 153 w 340"/>
                <a:gd name="T45" fmla="*/ 49 h 462"/>
                <a:gd name="T46" fmla="*/ 160 w 340"/>
                <a:gd name="T47" fmla="*/ 48 h 462"/>
                <a:gd name="T48" fmla="*/ 157 w 340"/>
                <a:gd name="T49" fmla="*/ 39 h 462"/>
                <a:gd name="T50" fmla="*/ 171 w 340"/>
                <a:gd name="T51" fmla="*/ 20 h 462"/>
                <a:gd name="T52" fmla="*/ 180 w 340"/>
                <a:gd name="T53" fmla="*/ 48 h 462"/>
                <a:gd name="T54" fmla="*/ 200 w 340"/>
                <a:gd name="T55" fmla="*/ 70 h 462"/>
                <a:gd name="T56" fmla="*/ 178 w 340"/>
                <a:gd name="T57" fmla="*/ 74 h 462"/>
                <a:gd name="T58" fmla="*/ 170 w 340"/>
                <a:gd name="T59" fmla="*/ 87 h 462"/>
                <a:gd name="T60" fmla="*/ 162 w 340"/>
                <a:gd name="T61" fmla="*/ 74 h 462"/>
                <a:gd name="T62" fmla="*/ 140 w 340"/>
                <a:gd name="T63" fmla="*/ 70 h 462"/>
                <a:gd name="T64" fmla="*/ 212 w 340"/>
                <a:gd name="T65" fmla="*/ 64 h 462"/>
                <a:gd name="T66" fmla="*/ 218 w 340"/>
                <a:gd name="T67" fmla="*/ 54 h 462"/>
                <a:gd name="T68" fmla="*/ 235 w 340"/>
                <a:gd name="T69" fmla="*/ 44 h 462"/>
                <a:gd name="T70" fmla="*/ 247 w 340"/>
                <a:gd name="T71" fmla="*/ 44 h 462"/>
                <a:gd name="T72" fmla="*/ 246 w 340"/>
                <a:gd name="T73" fmla="*/ 61 h 462"/>
                <a:gd name="T74" fmla="*/ 262 w 340"/>
                <a:gd name="T75" fmla="*/ 69 h 462"/>
                <a:gd name="T76" fmla="*/ 256 w 340"/>
                <a:gd name="T77" fmla="*/ 79 h 462"/>
                <a:gd name="T78" fmla="*/ 237 w 340"/>
                <a:gd name="T79" fmla="*/ 94 h 462"/>
                <a:gd name="T80" fmla="*/ 225 w 340"/>
                <a:gd name="T81" fmla="*/ 94 h 462"/>
                <a:gd name="T82" fmla="*/ 228 w 340"/>
                <a:gd name="T83" fmla="*/ 72 h 462"/>
                <a:gd name="T84" fmla="*/ 212 w 340"/>
                <a:gd name="T85" fmla="*/ 64 h 462"/>
                <a:gd name="T86" fmla="*/ 267 w 340"/>
                <a:gd name="T87" fmla="*/ 148 h 462"/>
                <a:gd name="T88" fmla="*/ 73 w 340"/>
                <a:gd name="T89" fmla="*/ 148 h 462"/>
                <a:gd name="T90" fmla="*/ 170 w 340"/>
                <a:gd name="T91" fmla="*/ 98 h 462"/>
                <a:gd name="T92" fmla="*/ 267 w 340"/>
                <a:gd name="T93" fmla="*/ 88 h 462"/>
                <a:gd name="T94" fmla="*/ 296 w 340"/>
                <a:gd name="T95" fmla="*/ 79 h 462"/>
                <a:gd name="T96" fmla="*/ 318 w 340"/>
                <a:gd name="T97" fmla="*/ 59 h 462"/>
                <a:gd name="T98" fmla="*/ 318 w 340"/>
                <a:gd name="T99" fmla="*/ 60 h 462"/>
                <a:gd name="T100" fmla="*/ 284 w 340"/>
                <a:gd name="T101" fmla="*/ 118 h 462"/>
                <a:gd name="T102" fmla="*/ 281 w 340"/>
                <a:gd name="T103" fmla="*/ 105 h 462"/>
                <a:gd name="T104" fmla="*/ 267 w 340"/>
                <a:gd name="T105" fmla="*/ 89 h 462"/>
                <a:gd name="T106" fmla="*/ 0 w 340"/>
                <a:gd name="T107" fmla="*/ 0 h 462"/>
                <a:gd name="T108" fmla="*/ 170 w 340"/>
                <a:gd name="T109" fmla="*/ 462 h 462"/>
                <a:gd name="T110" fmla="*/ 340 w 340"/>
                <a:gd name="T111" fmla="*/ 0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0" h="462">
                  <a:moveTo>
                    <a:pt x="276" y="375"/>
                  </a:moveTo>
                  <a:cubicBezTo>
                    <a:pt x="268" y="384"/>
                    <a:pt x="259" y="393"/>
                    <a:pt x="250" y="401"/>
                  </a:cubicBezTo>
                  <a:cubicBezTo>
                    <a:pt x="215" y="432"/>
                    <a:pt x="180" y="448"/>
                    <a:pt x="170" y="453"/>
                  </a:cubicBezTo>
                  <a:cubicBezTo>
                    <a:pt x="160" y="448"/>
                    <a:pt x="125" y="432"/>
                    <a:pt x="91" y="402"/>
                  </a:cubicBezTo>
                  <a:cubicBezTo>
                    <a:pt x="81" y="393"/>
                    <a:pt x="73" y="384"/>
                    <a:pt x="65" y="375"/>
                  </a:cubicBezTo>
                  <a:cubicBezTo>
                    <a:pt x="170" y="294"/>
                    <a:pt x="170" y="294"/>
                    <a:pt x="170" y="294"/>
                  </a:cubicBezTo>
                  <a:cubicBezTo>
                    <a:pt x="9" y="170"/>
                    <a:pt x="9" y="170"/>
                    <a:pt x="9" y="170"/>
                  </a:cubicBezTo>
                  <a:cubicBezTo>
                    <a:pt x="332" y="170"/>
                    <a:pt x="332" y="170"/>
                    <a:pt x="332" y="170"/>
                  </a:cubicBezTo>
                  <a:cubicBezTo>
                    <a:pt x="170" y="294"/>
                    <a:pt x="170" y="294"/>
                    <a:pt x="170" y="294"/>
                  </a:cubicBezTo>
                  <a:lnTo>
                    <a:pt x="276" y="375"/>
                  </a:lnTo>
                  <a:close/>
                  <a:moveTo>
                    <a:pt x="23" y="59"/>
                  </a:moveTo>
                  <a:cubicBezTo>
                    <a:pt x="23" y="59"/>
                    <a:pt x="23" y="59"/>
                    <a:pt x="23" y="59"/>
                  </a:cubicBezTo>
                  <a:cubicBezTo>
                    <a:pt x="38" y="60"/>
                    <a:pt x="43" y="69"/>
                    <a:pt x="43" y="70"/>
                  </a:cubicBezTo>
                  <a:cubicBezTo>
                    <a:pt x="45" y="72"/>
                    <a:pt x="45" y="76"/>
                    <a:pt x="45" y="79"/>
                  </a:cubicBezTo>
                  <a:cubicBezTo>
                    <a:pt x="47" y="77"/>
                    <a:pt x="49" y="76"/>
                    <a:pt x="52" y="76"/>
                  </a:cubicBezTo>
                  <a:cubicBezTo>
                    <a:pt x="61" y="74"/>
                    <a:pt x="69" y="81"/>
                    <a:pt x="73" y="88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7" y="99"/>
                    <a:pt x="60" y="101"/>
                    <a:pt x="56" y="102"/>
                  </a:cubicBezTo>
                  <a:cubicBezTo>
                    <a:pt x="57" y="103"/>
                    <a:pt x="58" y="104"/>
                    <a:pt x="59" y="105"/>
                  </a:cubicBezTo>
                  <a:cubicBezTo>
                    <a:pt x="62" y="109"/>
                    <a:pt x="60" y="115"/>
                    <a:pt x="56" y="118"/>
                  </a:cubicBezTo>
                  <a:cubicBezTo>
                    <a:pt x="56" y="118"/>
                    <a:pt x="56" y="118"/>
                    <a:pt x="56" y="118"/>
                  </a:cubicBezTo>
                  <a:cubicBezTo>
                    <a:pt x="56" y="118"/>
                    <a:pt x="56" y="118"/>
                    <a:pt x="55" y="117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2" y="60"/>
                    <a:pt x="22" y="59"/>
                    <a:pt x="23" y="59"/>
                  </a:cubicBezTo>
                  <a:moveTo>
                    <a:pt x="81" y="65"/>
                  </a:moveTo>
                  <a:cubicBezTo>
                    <a:pt x="94" y="61"/>
                    <a:pt x="94" y="61"/>
                    <a:pt x="94" y="61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90" y="46"/>
                    <a:pt x="91" y="44"/>
                    <a:pt x="93" y="44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3" y="41"/>
                    <a:pt x="105" y="42"/>
                    <a:pt x="105" y="44"/>
                  </a:cubicBezTo>
                  <a:cubicBezTo>
                    <a:pt x="109" y="57"/>
                    <a:pt x="109" y="57"/>
                    <a:pt x="109" y="57"/>
                  </a:cubicBezTo>
                  <a:cubicBezTo>
                    <a:pt x="122" y="54"/>
                    <a:pt x="122" y="54"/>
                    <a:pt x="122" y="54"/>
                  </a:cubicBezTo>
                  <a:cubicBezTo>
                    <a:pt x="124" y="53"/>
                    <a:pt x="126" y="54"/>
                    <a:pt x="126" y="56"/>
                  </a:cubicBezTo>
                  <a:cubicBezTo>
                    <a:pt x="128" y="64"/>
                    <a:pt x="128" y="64"/>
                    <a:pt x="128" y="64"/>
                  </a:cubicBezTo>
                  <a:cubicBezTo>
                    <a:pt x="129" y="66"/>
                    <a:pt x="128" y="68"/>
                    <a:pt x="126" y="68"/>
                  </a:cubicBezTo>
                  <a:cubicBezTo>
                    <a:pt x="112" y="72"/>
                    <a:pt x="112" y="72"/>
                    <a:pt x="112" y="72"/>
                  </a:cubicBezTo>
                  <a:cubicBezTo>
                    <a:pt x="117" y="90"/>
                    <a:pt x="117" y="90"/>
                    <a:pt x="117" y="90"/>
                  </a:cubicBezTo>
                  <a:cubicBezTo>
                    <a:pt x="118" y="91"/>
                    <a:pt x="117" y="93"/>
                    <a:pt x="115" y="94"/>
                  </a:cubicBezTo>
                  <a:cubicBezTo>
                    <a:pt x="107" y="96"/>
                    <a:pt x="107" y="96"/>
                    <a:pt x="107" y="96"/>
                  </a:cubicBezTo>
                  <a:cubicBezTo>
                    <a:pt x="105" y="96"/>
                    <a:pt x="103" y="95"/>
                    <a:pt x="103" y="94"/>
                  </a:cubicBezTo>
                  <a:cubicBezTo>
                    <a:pt x="98" y="76"/>
                    <a:pt x="98" y="76"/>
                    <a:pt x="98" y="76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3" y="80"/>
                    <a:pt x="81" y="79"/>
                    <a:pt x="81" y="77"/>
                  </a:cubicBezTo>
                  <a:cubicBezTo>
                    <a:pt x="78" y="69"/>
                    <a:pt x="78" y="69"/>
                    <a:pt x="78" y="69"/>
                  </a:cubicBezTo>
                  <a:cubicBezTo>
                    <a:pt x="78" y="67"/>
                    <a:pt x="79" y="65"/>
                    <a:pt x="81" y="65"/>
                  </a:cubicBezTo>
                  <a:moveTo>
                    <a:pt x="153" y="49"/>
                  </a:moveTo>
                  <a:cubicBezTo>
                    <a:pt x="155" y="48"/>
                    <a:pt x="158" y="48"/>
                    <a:pt x="160" y="48"/>
                  </a:cubicBezTo>
                  <a:cubicBezTo>
                    <a:pt x="160" y="48"/>
                    <a:pt x="160" y="48"/>
                    <a:pt x="160" y="48"/>
                  </a:cubicBezTo>
                  <a:cubicBezTo>
                    <a:pt x="160" y="48"/>
                    <a:pt x="160" y="48"/>
                    <a:pt x="160" y="48"/>
                  </a:cubicBezTo>
                  <a:cubicBezTo>
                    <a:pt x="158" y="46"/>
                    <a:pt x="157" y="42"/>
                    <a:pt x="157" y="39"/>
                  </a:cubicBezTo>
                  <a:cubicBezTo>
                    <a:pt x="157" y="39"/>
                    <a:pt x="156" y="28"/>
                    <a:pt x="170" y="20"/>
                  </a:cubicBezTo>
                  <a:cubicBezTo>
                    <a:pt x="170" y="19"/>
                    <a:pt x="170" y="19"/>
                    <a:pt x="171" y="20"/>
                  </a:cubicBezTo>
                  <a:cubicBezTo>
                    <a:pt x="184" y="28"/>
                    <a:pt x="184" y="39"/>
                    <a:pt x="184" y="39"/>
                  </a:cubicBezTo>
                  <a:cubicBezTo>
                    <a:pt x="184" y="42"/>
                    <a:pt x="182" y="46"/>
                    <a:pt x="180" y="48"/>
                  </a:cubicBezTo>
                  <a:cubicBezTo>
                    <a:pt x="182" y="48"/>
                    <a:pt x="185" y="48"/>
                    <a:pt x="188" y="49"/>
                  </a:cubicBezTo>
                  <a:cubicBezTo>
                    <a:pt x="196" y="52"/>
                    <a:pt x="200" y="62"/>
                    <a:pt x="200" y="70"/>
                  </a:cubicBezTo>
                  <a:cubicBezTo>
                    <a:pt x="200" y="71"/>
                    <a:pt x="200" y="71"/>
                    <a:pt x="200" y="71"/>
                  </a:cubicBezTo>
                  <a:cubicBezTo>
                    <a:pt x="189" y="77"/>
                    <a:pt x="182" y="75"/>
                    <a:pt x="178" y="74"/>
                  </a:cubicBezTo>
                  <a:cubicBezTo>
                    <a:pt x="179" y="75"/>
                    <a:pt x="179" y="76"/>
                    <a:pt x="179" y="78"/>
                  </a:cubicBezTo>
                  <a:cubicBezTo>
                    <a:pt x="179" y="83"/>
                    <a:pt x="175" y="87"/>
                    <a:pt x="170" y="87"/>
                  </a:cubicBezTo>
                  <a:cubicBezTo>
                    <a:pt x="165" y="87"/>
                    <a:pt x="161" y="83"/>
                    <a:pt x="161" y="78"/>
                  </a:cubicBezTo>
                  <a:cubicBezTo>
                    <a:pt x="161" y="76"/>
                    <a:pt x="161" y="75"/>
                    <a:pt x="162" y="74"/>
                  </a:cubicBezTo>
                  <a:cubicBezTo>
                    <a:pt x="159" y="75"/>
                    <a:pt x="151" y="77"/>
                    <a:pt x="141" y="71"/>
                  </a:cubicBezTo>
                  <a:cubicBezTo>
                    <a:pt x="140" y="71"/>
                    <a:pt x="140" y="71"/>
                    <a:pt x="140" y="70"/>
                  </a:cubicBezTo>
                  <a:cubicBezTo>
                    <a:pt x="140" y="62"/>
                    <a:pt x="144" y="52"/>
                    <a:pt x="153" y="49"/>
                  </a:cubicBezTo>
                  <a:moveTo>
                    <a:pt x="212" y="64"/>
                  </a:moveTo>
                  <a:cubicBezTo>
                    <a:pt x="214" y="56"/>
                    <a:pt x="214" y="56"/>
                    <a:pt x="214" y="56"/>
                  </a:cubicBezTo>
                  <a:cubicBezTo>
                    <a:pt x="215" y="54"/>
                    <a:pt x="217" y="53"/>
                    <a:pt x="218" y="54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5" y="44"/>
                    <a:pt x="235" y="44"/>
                    <a:pt x="235" y="44"/>
                  </a:cubicBezTo>
                  <a:cubicBezTo>
                    <a:pt x="236" y="42"/>
                    <a:pt x="238" y="41"/>
                    <a:pt x="239" y="41"/>
                  </a:cubicBezTo>
                  <a:cubicBezTo>
                    <a:pt x="247" y="44"/>
                    <a:pt x="247" y="44"/>
                    <a:pt x="247" y="44"/>
                  </a:cubicBezTo>
                  <a:cubicBezTo>
                    <a:pt x="249" y="44"/>
                    <a:pt x="250" y="46"/>
                    <a:pt x="250" y="48"/>
                  </a:cubicBezTo>
                  <a:cubicBezTo>
                    <a:pt x="246" y="61"/>
                    <a:pt x="246" y="61"/>
                    <a:pt x="246" y="61"/>
                  </a:cubicBezTo>
                  <a:cubicBezTo>
                    <a:pt x="260" y="65"/>
                    <a:pt x="260" y="65"/>
                    <a:pt x="260" y="65"/>
                  </a:cubicBezTo>
                  <a:cubicBezTo>
                    <a:pt x="261" y="65"/>
                    <a:pt x="262" y="67"/>
                    <a:pt x="262" y="69"/>
                  </a:cubicBezTo>
                  <a:cubicBezTo>
                    <a:pt x="260" y="77"/>
                    <a:pt x="260" y="77"/>
                    <a:pt x="260" y="77"/>
                  </a:cubicBezTo>
                  <a:cubicBezTo>
                    <a:pt x="259" y="79"/>
                    <a:pt x="257" y="80"/>
                    <a:pt x="256" y="79"/>
                  </a:cubicBezTo>
                  <a:cubicBezTo>
                    <a:pt x="242" y="76"/>
                    <a:pt x="242" y="76"/>
                    <a:pt x="242" y="76"/>
                  </a:cubicBezTo>
                  <a:cubicBezTo>
                    <a:pt x="237" y="94"/>
                    <a:pt x="237" y="94"/>
                    <a:pt x="237" y="94"/>
                  </a:cubicBezTo>
                  <a:cubicBezTo>
                    <a:pt x="237" y="95"/>
                    <a:pt x="235" y="96"/>
                    <a:pt x="233" y="96"/>
                  </a:cubicBezTo>
                  <a:cubicBezTo>
                    <a:pt x="225" y="94"/>
                    <a:pt x="225" y="94"/>
                    <a:pt x="225" y="94"/>
                  </a:cubicBezTo>
                  <a:cubicBezTo>
                    <a:pt x="224" y="93"/>
                    <a:pt x="223" y="91"/>
                    <a:pt x="223" y="90"/>
                  </a:cubicBezTo>
                  <a:cubicBezTo>
                    <a:pt x="228" y="72"/>
                    <a:pt x="228" y="72"/>
                    <a:pt x="228" y="72"/>
                  </a:cubicBezTo>
                  <a:cubicBezTo>
                    <a:pt x="215" y="68"/>
                    <a:pt x="215" y="68"/>
                    <a:pt x="215" y="68"/>
                  </a:cubicBezTo>
                  <a:cubicBezTo>
                    <a:pt x="213" y="68"/>
                    <a:pt x="212" y="66"/>
                    <a:pt x="212" y="64"/>
                  </a:cubicBezTo>
                  <a:moveTo>
                    <a:pt x="279" y="127"/>
                  </a:moveTo>
                  <a:cubicBezTo>
                    <a:pt x="267" y="148"/>
                    <a:pt x="267" y="148"/>
                    <a:pt x="267" y="148"/>
                  </a:cubicBezTo>
                  <a:cubicBezTo>
                    <a:pt x="238" y="131"/>
                    <a:pt x="204" y="122"/>
                    <a:pt x="170" y="122"/>
                  </a:cubicBezTo>
                  <a:cubicBezTo>
                    <a:pt x="136" y="122"/>
                    <a:pt x="102" y="131"/>
                    <a:pt x="73" y="148"/>
                  </a:cubicBezTo>
                  <a:cubicBezTo>
                    <a:pt x="61" y="127"/>
                    <a:pt x="61" y="127"/>
                    <a:pt x="61" y="127"/>
                  </a:cubicBezTo>
                  <a:cubicBezTo>
                    <a:pt x="94" y="108"/>
                    <a:pt x="132" y="98"/>
                    <a:pt x="170" y="98"/>
                  </a:cubicBezTo>
                  <a:cubicBezTo>
                    <a:pt x="209" y="98"/>
                    <a:pt x="246" y="108"/>
                    <a:pt x="279" y="127"/>
                  </a:cubicBezTo>
                  <a:moveTo>
                    <a:pt x="267" y="88"/>
                  </a:moveTo>
                  <a:cubicBezTo>
                    <a:pt x="271" y="81"/>
                    <a:pt x="280" y="74"/>
                    <a:pt x="289" y="76"/>
                  </a:cubicBezTo>
                  <a:cubicBezTo>
                    <a:pt x="291" y="76"/>
                    <a:pt x="294" y="77"/>
                    <a:pt x="296" y="79"/>
                  </a:cubicBezTo>
                  <a:cubicBezTo>
                    <a:pt x="295" y="76"/>
                    <a:pt x="295" y="72"/>
                    <a:pt x="297" y="70"/>
                  </a:cubicBezTo>
                  <a:cubicBezTo>
                    <a:pt x="297" y="69"/>
                    <a:pt x="302" y="60"/>
                    <a:pt x="318" y="59"/>
                  </a:cubicBezTo>
                  <a:cubicBezTo>
                    <a:pt x="318" y="59"/>
                    <a:pt x="318" y="59"/>
                    <a:pt x="318" y="59"/>
                  </a:cubicBezTo>
                  <a:cubicBezTo>
                    <a:pt x="318" y="59"/>
                    <a:pt x="318" y="60"/>
                    <a:pt x="318" y="60"/>
                  </a:cubicBezTo>
                  <a:cubicBezTo>
                    <a:pt x="285" y="117"/>
                    <a:pt x="285" y="117"/>
                    <a:pt x="285" y="117"/>
                  </a:cubicBezTo>
                  <a:cubicBezTo>
                    <a:pt x="285" y="118"/>
                    <a:pt x="284" y="118"/>
                    <a:pt x="284" y="118"/>
                  </a:cubicBezTo>
                  <a:cubicBezTo>
                    <a:pt x="284" y="118"/>
                    <a:pt x="284" y="118"/>
                    <a:pt x="284" y="118"/>
                  </a:cubicBezTo>
                  <a:cubicBezTo>
                    <a:pt x="280" y="115"/>
                    <a:pt x="279" y="109"/>
                    <a:pt x="281" y="105"/>
                  </a:cubicBezTo>
                  <a:cubicBezTo>
                    <a:pt x="282" y="104"/>
                    <a:pt x="283" y="103"/>
                    <a:pt x="284" y="102"/>
                  </a:cubicBezTo>
                  <a:cubicBezTo>
                    <a:pt x="281" y="101"/>
                    <a:pt x="273" y="99"/>
                    <a:pt x="267" y="89"/>
                  </a:cubicBezTo>
                  <a:cubicBezTo>
                    <a:pt x="267" y="89"/>
                    <a:pt x="267" y="89"/>
                    <a:pt x="267" y="88"/>
                  </a:cubicBezTo>
                  <a:moveTo>
                    <a:pt x="0" y="0"/>
                  </a:moveTo>
                  <a:cubicBezTo>
                    <a:pt x="0" y="0"/>
                    <a:pt x="0" y="53"/>
                    <a:pt x="0" y="224"/>
                  </a:cubicBezTo>
                  <a:cubicBezTo>
                    <a:pt x="0" y="398"/>
                    <a:pt x="170" y="462"/>
                    <a:pt x="170" y="462"/>
                  </a:cubicBezTo>
                  <a:cubicBezTo>
                    <a:pt x="170" y="462"/>
                    <a:pt x="340" y="398"/>
                    <a:pt x="340" y="224"/>
                  </a:cubicBezTo>
                  <a:cubicBezTo>
                    <a:pt x="340" y="53"/>
                    <a:pt x="340" y="0"/>
                    <a:pt x="34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E5BCBD6-20EE-4B3C-A16B-AECD055D8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7776" y="371400"/>
              <a:ext cx="1292766" cy="492285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BA02581-BAAD-4581-BAB0-20D3A468A5A2}"/>
              </a:ext>
            </a:extLst>
          </p:cNvPr>
          <p:cNvSpPr txBox="1"/>
          <p:nvPr/>
        </p:nvSpPr>
        <p:spPr>
          <a:xfrm>
            <a:off x="6024133" y="5300897"/>
            <a:ext cx="17107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 TRE</a:t>
            </a:r>
          </a:p>
        </p:txBody>
      </p:sp>
    </p:spTree>
    <p:extLst>
      <p:ext uri="{BB962C8B-B14F-4D97-AF65-F5344CB8AC3E}">
        <p14:creationId xmlns:p14="http://schemas.microsoft.com/office/powerpoint/2010/main" val="29271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GB"/>
            </a:br>
            <a:r>
              <a:rPr lang="en-GB"/>
              <a:t>      </a:t>
            </a:r>
            <a:br>
              <a:rPr lang="en-GB"/>
            </a:br>
            <a:r>
              <a:rPr lang="en-GB"/>
              <a:t>       The Scottish Federated Safe Haven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825625"/>
            <a:ext cx="5524500" cy="4351338"/>
          </a:xfrm>
        </p:spPr>
        <p:txBody>
          <a:bodyPr/>
          <a:lstStyle/>
          <a:p>
            <a:r>
              <a:rPr lang="en-GB" dirty="0">
                <a:solidFill>
                  <a:srgbClr val="FFC000"/>
                </a:solidFill>
              </a:rPr>
              <a:t>One National Safe Haven </a:t>
            </a:r>
          </a:p>
          <a:p>
            <a:r>
              <a:rPr lang="en-GB" sz="2400" dirty="0"/>
              <a:t>(NSS (</a:t>
            </a:r>
            <a:r>
              <a:rPr lang="en-GB" sz="2400" dirty="0" err="1"/>
              <a:t>eDRIS</a:t>
            </a:r>
            <a:r>
              <a:rPr lang="en-GB" sz="2400" dirty="0"/>
              <a:t>)/EPCC)</a:t>
            </a:r>
          </a:p>
          <a:p>
            <a:r>
              <a:rPr lang="en-GB" dirty="0">
                <a:solidFill>
                  <a:srgbClr val="FFC000"/>
                </a:solidFill>
              </a:rPr>
              <a:t>4 Regional Safe Havens </a:t>
            </a:r>
          </a:p>
          <a:p>
            <a:pPr lvl="1"/>
            <a:r>
              <a:rPr lang="en-GB" dirty="0"/>
              <a:t>A collaboration between an R&amp;D Node of NHS Scotland and a University with a Medical School from within that region.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0" y="2370391"/>
            <a:ext cx="5657578" cy="2310584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54009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4E5929-782F-4BB5-B94C-85CC387E7A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0122" y="2962434"/>
            <a:ext cx="10531755" cy="1916212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8" name="Picture 7" descr="A picture containing text, sign, picture frame&#10;&#10;Description automatically generated">
            <a:extLst>
              <a:ext uri="{FF2B5EF4-FFF2-40B4-BE49-F238E27FC236}">
                <a16:creationId xmlns:a16="http://schemas.microsoft.com/office/drawing/2014/main" id="{9FC6BA5C-2744-5F09-E2B4-D7CEC3D97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01" y="5858173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A4441D0-E57E-6744-8FCA-C107110B4DE4}"/>
              </a:ext>
            </a:extLst>
          </p:cNvPr>
          <p:cNvSpPr txBox="1"/>
          <p:nvPr/>
        </p:nvSpPr>
        <p:spPr>
          <a:xfrm>
            <a:off x="997601" y="6053763"/>
            <a:ext cx="3407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b="1" dirty="0">
                <a:solidFill>
                  <a:schemeClr val="bg1"/>
                </a:solidFill>
              </a:rPr>
              <a:t>TREEHOOSE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6AE1863-15DF-9958-BE13-76DBFC322E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592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9350E19-F5EB-C44B-A0CC-8901EDF7E754}"/>
              </a:ext>
            </a:extLst>
          </p:cNvPr>
          <p:cNvGrpSpPr/>
          <p:nvPr/>
        </p:nvGrpSpPr>
        <p:grpSpPr>
          <a:xfrm>
            <a:off x="4127551" y="1995349"/>
            <a:ext cx="2684644" cy="2143008"/>
            <a:chOff x="7553335" y="1995349"/>
            <a:chExt cx="2684644" cy="2143008"/>
          </a:xfrm>
        </p:grpSpPr>
        <p:pic>
          <p:nvPicPr>
            <p:cNvPr id="16" name="Graphic 15" descr="Chevron arrows outline">
              <a:extLst>
                <a:ext uri="{FF2B5EF4-FFF2-40B4-BE49-F238E27FC236}">
                  <a16:creationId xmlns:a16="http://schemas.microsoft.com/office/drawing/2014/main" id="{0106667A-3004-C441-AC2E-D50F5F39A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553335" y="2929601"/>
              <a:ext cx="914400" cy="914400"/>
            </a:xfrm>
            <a:prstGeom prst="rect">
              <a:avLst/>
            </a:prstGeom>
          </p:spPr>
        </p:pic>
        <p:pic>
          <p:nvPicPr>
            <p:cNvPr id="18" name="Graphic 17" descr="Logarithmic Graph outline">
              <a:extLst>
                <a:ext uri="{FF2B5EF4-FFF2-40B4-BE49-F238E27FC236}">
                  <a16:creationId xmlns:a16="http://schemas.microsoft.com/office/drawing/2014/main" id="{751A6A06-F270-444E-9283-77C125894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511278" y="2418670"/>
              <a:ext cx="914400" cy="914400"/>
            </a:xfrm>
            <a:prstGeom prst="rect">
              <a:avLst/>
            </a:prstGeom>
          </p:spPr>
        </p:pic>
        <p:pic>
          <p:nvPicPr>
            <p:cNvPr id="20" name="Graphic 19" descr="Bar graph with upward trend with solid fill">
              <a:extLst>
                <a:ext uri="{FF2B5EF4-FFF2-40B4-BE49-F238E27FC236}">
                  <a16:creationId xmlns:a16="http://schemas.microsoft.com/office/drawing/2014/main" id="{B1CA973B-6218-5B40-A92C-B6E201B1B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929617" y="3223957"/>
              <a:ext cx="914400" cy="91440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E3CC8B7-D3A9-5247-8EDE-80C3B004C5F4}"/>
                </a:ext>
              </a:extLst>
            </p:cNvPr>
            <p:cNvSpPr txBox="1"/>
            <p:nvPr/>
          </p:nvSpPr>
          <p:spPr>
            <a:xfrm>
              <a:off x="8354820" y="1995349"/>
              <a:ext cx="18831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xter Sans Core" pitchFamily="2" charset="77"/>
                  <a:ea typeface="+mn-ea"/>
                  <a:cs typeface="+mn-cs"/>
                </a:rPr>
                <a:t>Outputs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27E123DE-2E7D-9841-8738-A4B565B730E6}"/>
              </a:ext>
            </a:extLst>
          </p:cNvPr>
          <p:cNvSpPr/>
          <p:nvPr/>
        </p:nvSpPr>
        <p:spPr>
          <a:xfrm>
            <a:off x="3114468" y="1606380"/>
            <a:ext cx="4168561" cy="3681339"/>
          </a:xfrm>
          <a:prstGeom prst="rect">
            <a:avLst/>
          </a:prstGeom>
          <a:solidFill>
            <a:schemeClr val="bg1"/>
          </a:solidFill>
          <a:ln w="63500" cmpd="dbl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4E856-EA55-D049-9196-FAAF81C00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Baxter Sans Core" pitchFamily="2" charset="77"/>
              </a:rPr>
              <a:t>Trusted Research Environments (TREs)</a:t>
            </a:r>
          </a:p>
        </p:txBody>
      </p:sp>
      <p:pic>
        <p:nvPicPr>
          <p:cNvPr id="5" name="Content Placeholder 4" descr="Table with solid fill">
            <a:extLst>
              <a:ext uri="{FF2B5EF4-FFF2-40B4-BE49-F238E27FC236}">
                <a16:creationId xmlns:a16="http://schemas.microsoft.com/office/drawing/2014/main" id="{2910B826-FD0C-6D4D-AD91-9B9E3CF3D2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78459" y="2930819"/>
            <a:ext cx="914400" cy="914400"/>
          </a:xfrm>
        </p:spPr>
      </p:pic>
      <p:pic>
        <p:nvPicPr>
          <p:cNvPr id="7" name="Graphic 6" descr="Database with solid fill">
            <a:extLst>
              <a:ext uri="{FF2B5EF4-FFF2-40B4-BE49-F238E27FC236}">
                <a16:creationId xmlns:a16="http://schemas.microsoft.com/office/drawing/2014/main" id="{510C69C1-5E03-FA42-A065-2BB13CA483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181600" y="2971800"/>
            <a:ext cx="914400" cy="914400"/>
          </a:xfrm>
          <a:prstGeom prst="rect">
            <a:avLst/>
          </a:prstGeom>
        </p:spPr>
      </p:pic>
      <p:pic>
        <p:nvPicPr>
          <p:cNvPr id="1026" name="Picture 2" descr="New in Stata | Stata">
            <a:extLst>
              <a:ext uri="{FF2B5EF4-FFF2-40B4-BE49-F238E27FC236}">
                <a16:creationId xmlns:a16="http://schemas.microsoft.com/office/drawing/2014/main" id="{9BDE3303-D1E8-D84C-A3A4-0F0DEF2F4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26" y="2149292"/>
            <a:ext cx="1737873" cy="39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PSS Vector Logo - Download Free SVG Icon | Worldvectorlogo">
            <a:extLst>
              <a:ext uri="{FF2B5EF4-FFF2-40B4-BE49-F238E27FC236}">
                <a16:creationId xmlns:a16="http://schemas.microsoft.com/office/drawing/2014/main" id="{E3FA7845-23D5-7B4B-9805-A5EDD3622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134" y="3884646"/>
            <a:ext cx="1328931" cy="132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 (programming language) - Wikipedia">
            <a:extLst>
              <a:ext uri="{FF2B5EF4-FFF2-40B4-BE49-F238E27FC236}">
                <a16:creationId xmlns:a16="http://schemas.microsoft.com/office/drawing/2014/main" id="{E59EFA63-8B28-7E4D-A760-D40D4E40F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696" y="1975184"/>
            <a:ext cx="968151" cy="74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9" descr="Arrow: Anti-clockwise curve outline">
            <a:extLst>
              <a:ext uri="{FF2B5EF4-FFF2-40B4-BE49-F238E27FC236}">
                <a16:creationId xmlns:a16="http://schemas.microsoft.com/office/drawing/2014/main" id="{CBCEF664-2C88-284B-96E2-40EBDF96B5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474331" y="2542964"/>
            <a:ext cx="635441" cy="635441"/>
          </a:xfrm>
          <a:prstGeom prst="rect">
            <a:avLst/>
          </a:prstGeom>
        </p:spPr>
      </p:pic>
      <p:pic>
        <p:nvPicPr>
          <p:cNvPr id="14" name="Graphic 13" descr="Arrow: Anti-clockwise curve outline">
            <a:extLst>
              <a:ext uri="{FF2B5EF4-FFF2-40B4-BE49-F238E27FC236}">
                <a16:creationId xmlns:a16="http://schemas.microsoft.com/office/drawing/2014/main" id="{F9CECC7C-65E5-F749-868C-C5DAF9E0092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1299070">
            <a:off x="4827966" y="3643823"/>
            <a:ext cx="635441" cy="635441"/>
          </a:xfrm>
          <a:prstGeom prst="rect">
            <a:avLst/>
          </a:prstGeom>
        </p:spPr>
      </p:pic>
      <p:pic>
        <p:nvPicPr>
          <p:cNvPr id="15" name="Graphic 14" descr="Arrow: Anti-clockwise curve outline">
            <a:extLst>
              <a:ext uri="{FF2B5EF4-FFF2-40B4-BE49-F238E27FC236}">
                <a16:creationId xmlns:a16="http://schemas.microsoft.com/office/drawing/2014/main" id="{9B4E12A1-C6D7-FE42-AAD9-8B9AF8AE0EC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4580138">
            <a:off x="5954520" y="2685296"/>
            <a:ext cx="635441" cy="6354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873A85-55D8-5546-B453-7DDCC7DCCC22}"/>
              </a:ext>
            </a:extLst>
          </p:cNvPr>
          <p:cNvSpPr txBox="1"/>
          <p:nvPr/>
        </p:nvSpPr>
        <p:spPr>
          <a:xfrm>
            <a:off x="3661347" y="3624078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0AA431-98AA-1042-9BE3-F3E2276B8BA5}"/>
              </a:ext>
            </a:extLst>
          </p:cNvPr>
          <p:cNvSpPr txBox="1"/>
          <p:nvPr/>
        </p:nvSpPr>
        <p:spPr>
          <a:xfrm>
            <a:off x="5751941" y="3681157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SQL</a:t>
            </a:r>
          </a:p>
        </p:txBody>
      </p:sp>
      <p:pic>
        <p:nvPicPr>
          <p:cNvPr id="31" name="Graphic 30" descr="Processor outline">
            <a:extLst>
              <a:ext uri="{FF2B5EF4-FFF2-40B4-BE49-F238E27FC236}">
                <a16:creationId xmlns:a16="http://schemas.microsoft.com/office/drawing/2014/main" id="{67DA3276-09FB-C646-AB09-36B3945EC48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187310" y="5417066"/>
            <a:ext cx="914400" cy="914400"/>
          </a:xfrm>
          <a:prstGeom prst="rect">
            <a:avLst/>
          </a:prstGeom>
        </p:spPr>
      </p:pic>
      <p:pic>
        <p:nvPicPr>
          <p:cNvPr id="36" name="Graphic 35" descr="Processor outline">
            <a:extLst>
              <a:ext uri="{FF2B5EF4-FFF2-40B4-BE49-F238E27FC236}">
                <a16:creationId xmlns:a16="http://schemas.microsoft.com/office/drawing/2014/main" id="{7CC2998A-E1FF-8949-871A-08E34FBCF7E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357840" y="5417066"/>
            <a:ext cx="914400" cy="9144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B025442-2B74-3C40-81B4-7B93A88F8591}"/>
              </a:ext>
            </a:extLst>
          </p:cNvPr>
          <p:cNvSpPr txBox="1"/>
          <p:nvPr/>
        </p:nvSpPr>
        <p:spPr>
          <a:xfrm>
            <a:off x="3114468" y="4918387"/>
            <a:ext cx="3041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Trusted Research Environment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DD94625-716D-BF4E-9BCA-77D11193565F}"/>
              </a:ext>
            </a:extLst>
          </p:cNvPr>
          <p:cNvGrpSpPr/>
          <p:nvPr/>
        </p:nvGrpSpPr>
        <p:grpSpPr>
          <a:xfrm>
            <a:off x="417960" y="2586966"/>
            <a:ext cx="2364258" cy="1678978"/>
            <a:chOff x="417960" y="2586966"/>
            <a:chExt cx="2364258" cy="1678978"/>
          </a:xfrm>
        </p:grpSpPr>
        <p:pic>
          <p:nvPicPr>
            <p:cNvPr id="24" name="Graphic 23" descr="Chevron arrows outline">
              <a:extLst>
                <a:ext uri="{FF2B5EF4-FFF2-40B4-BE49-F238E27FC236}">
                  <a16:creationId xmlns:a16="http://schemas.microsoft.com/office/drawing/2014/main" id="{AE6222B1-C7AC-CF4B-964A-975D2A619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67818" y="2929601"/>
              <a:ext cx="914400" cy="914400"/>
            </a:xfrm>
            <a:prstGeom prst="rect">
              <a:avLst/>
            </a:prstGeom>
          </p:spPr>
        </p:pic>
        <p:pic>
          <p:nvPicPr>
            <p:cNvPr id="25" name="Graphic 24" descr="Users with solid fill">
              <a:extLst>
                <a:ext uri="{FF2B5EF4-FFF2-40B4-BE49-F238E27FC236}">
                  <a16:creationId xmlns:a16="http://schemas.microsoft.com/office/drawing/2014/main" id="{A86C5C8A-2F58-5B4B-B9C6-29D788EAC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890270" y="3351544"/>
              <a:ext cx="914400" cy="914400"/>
            </a:xfrm>
            <a:prstGeom prst="rect">
              <a:avLst/>
            </a:prstGeom>
          </p:spPr>
        </p:pic>
        <p:pic>
          <p:nvPicPr>
            <p:cNvPr id="27" name="Graphic 26" descr="Document outline">
              <a:extLst>
                <a:ext uri="{FF2B5EF4-FFF2-40B4-BE49-F238E27FC236}">
                  <a16:creationId xmlns:a16="http://schemas.microsoft.com/office/drawing/2014/main" id="{F8547B06-595C-654D-B584-B4EB01A6F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638368" y="2929601"/>
              <a:ext cx="914400" cy="91440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A825F69-5574-0944-BF72-7309DC15D745}"/>
                </a:ext>
              </a:extLst>
            </p:cNvPr>
            <p:cNvSpPr txBox="1"/>
            <p:nvPr/>
          </p:nvSpPr>
          <p:spPr>
            <a:xfrm>
              <a:off x="417960" y="2586966"/>
              <a:ext cx="18831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xter Sans Core" pitchFamily="2" charset="77"/>
                  <a:ea typeface="+mn-ea"/>
                  <a:cs typeface="+mn-cs"/>
                </a:rPr>
                <a:t>Sensitive Data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C18677F6-7341-CB4E-A85D-93B950699106}"/>
              </a:ext>
            </a:extLst>
          </p:cNvPr>
          <p:cNvSpPr txBox="1"/>
          <p:nvPr/>
        </p:nvSpPr>
        <p:spPr>
          <a:xfrm>
            <a:off x="6444771" y="5551100"/>
            <a:ext cx="1883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xter Sans Core" pitchFamily="2" charset="77"/>
                <a:ea typeface="+mn-ea"/>
                <a:cs typeface="+mn-cs"/>
              </a:rPr>
              <a:t>On-premise Computing</a:t>
            </a:r>
          </a:p>
        </p:txBody>
      </p:sp>
      <p:pic>
        <p:nvPicPr>
          <p:cNvPr id="40" name="Picture 39" descr="A picture containing text, sign, picture frame&#10;&#10;Description automatically generated">
            <a:extLst>
              <a:ext uri="{FF2B5EF4-FFF2-40B4-BE49-F238E27FC236}">
                <a16:creationId xmlns:a16="http://schemas.microsoft.com/office/drawing/2014/main" id="{2D1BB93E-3596-144D-93C0-7F813CABAFE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0480" y="5944663"/>
            <a:ext cx="914400" cy="9144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A629821-8B8A-5A44-B882-256830125C35}"/>
              </a:ext>
            </a:extLst>
          </p:cNvPr>
          <p:cNvGrpSpPr/>
          <p:nvPr/>
        </p:nvGrpSpPr>
        <p:grpSpPr>
          <a:xfrm>
            <a:off x="824634" y="4891746"/>
            <a:ext cx="2314808" cy="1645613"/>
            <a:chOff x="824634" y="4891746"/>
            <a:chExt cx="2314808" cy="1645613"/>
          </a:xfrm>
        </p:grpSpPr>
        <p:pic>
          <p:nvPicPr>
            <p:cNvPr id="4" name="Graphic 3" descr="Programmer female with solid fill">
              <a:extLst>
                <a:ext uri="{FF2B5EF4-FFF2-40B4-BE49-F238E27FC236}">
                  <a16:creationId xmlns:a16="http://schemas.microsoft.com/office/drawing/2014/main" id="{A341B4BF-B649-DA44-BF13-DF59F3C93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1059103" y="5211171"/>
              <a:ext cx="1326188" cy="1326188"/>
            </a:xfrm>
            <a:prstGeom prst="rect">
              <a:avLst/>
            </a:prstGeom>
          </p:spPr>
        </p:pic>
        <p:pic>
          <p:nvPicPr>
            <p:cNvPr id="8" name="Graphic 7" descr="Ethernet with solid fill">
              <a:extLst>
                <a:ext uri="{FF2B5EF4-FFF2-40B4-BE49-F238E27FC236}">
                  <a16:creationId xmlns:a16="http://schemas.microsoft.com/office/drawing/2014/main" id="{2C923D5B-E3F9-7348-AA41-6D3AA8177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 rot="18900000">
              <a:off x="2225042" y="5231292"/>
              <a:ext cx="914400" cy="91440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586BF65-D8E4-5947-B19A-85EDEC3DB02C}"/>
                </a:ext>
              </a:extLst>
            </p:cNvPr>
            <p:cNvSpPr txBox="1"/>
            <p:nvPr/>
          </p:nvSpPr>
          <p:spPr>
            <a:xfrm>
              <a:off x="824634" y="4891746"/>
              <a:ext cx="18831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xter Sans Core" pitchFamily="2" charset="77"/>
                  <a:ea typeface="+mn-ea"/>
                  <a:cs typeface="+mn-cs"/>
                </a:rPr>
                <a:t>Approved User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98C0E79-C006-6B40-9FDB-210D68226A8B}"/>
              </a:ext>
            </a:extLst>
          </p:cNvPr>
          <p:cNvGrpSpPr/>
          <p:nvPr/>
        </p:nvGrpSpPr>
        <p:grpSpPr>
          <a:xfrm>
            <a:off x="7679284" y="1606380"/>
            <a:ext cx="2283940" cy="2462213"/>
            <a:chOff x="9017790" y="2180015"/>
            <a:chExt cx="2283940" cy="246221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D53C596-595A-D046-B64C-E641EE1E7A89}"/>
                </a:ext>
              </a:extLst>
            </p:cNvPr>
            <p:cNvSpPr/>
            <p:nvPr/>
          </p:nvSpPr>
          <p:spPr>
            <a:xfrm>
              <a:off x="9017790" y="2233798"/>
              <a:ext cx="1906513" cy="353168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E489A55-D24B-BD42-A5D5-8B21AB9439E3}"/>
                </a:ext>
              </a:extLst>
            </p:cNvPr>
            <p:cNvSpPr txBox="1"/>
            <p:nvPr/>
          </p:nvSpPr>
          <p:spPr>
            <a:xfrm>
              <a:off x="9097597" y="2180015"/>
              <a:ext cx="2204133" cy="246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xter Sans Core" pitchFamily="2" charset="77"/>
                  <a:ea typeface="+mn-ea"/>
                  <a:cs typeface="+mn-cs"/>
                </a:rPr>
                <a:t>The 5 Safes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xter Sans Core" pitchFamily="2" charset="77"/>
                  <a:ea typeface="+mn-ea"/>
                  <a:cs typeface="+mn-cs"/>
                </a:rPr>
                <a:t>Safe People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xter Sans Core" pitchFamily="2" charset="77"/>
                  <a:ea typeface="+mn-ea"/>
                  <a:cs typeface="+mn-cs"/>
                </a:rPr>
                <a:t>Safe Projects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xter Sans Core" pitchFamily="2" charset="77"/>
                  <a:ea typeface="+mn-ea"/>
                  <a:cs typeface="+mn-cs"/>
                </a:rPr>
                <a:t>Safe Settings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xter Sans Core" pitchFamily="2" charset="77"/>
                  <a:ea typeface="+mn-ea"/>
                  <a:cs typeface="+mn-cs"/>
                </a:rPr>
                <a:t>Safe Data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xter Sans Core" pitchFamily="2" charset="77"/>
                  <a:ea typeface="+mn-ea"/>
                  <a:cs typeface="+mn-cs"/>
                </a:rPr>
                <a:t>Safe Outputs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xter Sans Core" pitchFamily="2" charset="77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299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638 -0.00926 L 0.28802 -0.00926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526AB-8ED7-A644-86F7-E8827FE50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Statement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7F713-C094-C046-BE6E-927F2CD0B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285515" cy="4351338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There are many TREs and all are different</a:t>
            </a:r>
          </a:p>
          <a:p>
            <a:pPr lvl="1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Duplicated effort</a:t>
            </a:r>
          </a:p>
          <a:p>
            <a:pPr lvl="1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Lack of shared learning</a:t>
            </a:r>
          </a:p>
          <a:p>
            <a:pPr lvl="1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Expensive to run</a:t>
            </a: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TREs are not able to support researcher needs:</a:t>
            </a:r>
          </a:p>
          <a:p>
            <a:pPr lvl="1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Large imaging datasets, Artificial Intelligence, DNA sequencing</a:t>
            </a:r>
          </a:p>
          <a:p>
            <a:pPr lvl="1"/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Industrial partners are unwilling to share algorithms with TREs due to Intellectual Property issues</a:t>
            </a:r>
          </a:p>
        </p:txBody>
      </p:sp>
      <p:pic>
        <p:nvPicPr>
          <p:cNvPr id="4" name="Picture 3" descr="A picture containing text, sign, picture frame&#10;&#10;Description automatically generated">
            <a:extLst>
              <a:ext uri="{FF2B5EF4-FFF2-40B4-BE49-F238E27FC236}">
                <a16:creationId xmlns:a16="http://schemas.microsoft.com/office/drawing/2014/main" id="{5429AC24-5715-6345-B371-E719ABC40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" y="594466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116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D932E0C-08AA-5146-9353-0481B4AA789D}"/>
              </a:ext>
            </a:extLst>
          </p:cNvPr>
          <p:cNvGrpSpPr/>
          <p:nvPr/>
        </p:nvGrpSpPr>
        <p:grpSpPr>
          <a:xfrm>
            <a:off x="6394870" y="2073847"/>
            <a:ext cx="2560858" cy="2063697"/>
            <a:chOff x="8958065" y="2074660"/>
            <a:chExt cx="2560858" cy="2063697"/>
          </a:xfrm>
        </p:grpSpPr>
        <p:pic>
          <p:nvPicPr>
            <p:cNvPr id="16" name="Graphic 15" descr="Chevron arrows outline">
              <a:extLst>
                <a:ext uri="{FF2B5EF4-FFF2-40B4-BE49-F238E27FC236}">
                  <a16:creationId xmlns:a16="http://schemas.microsoft.com/office/drawing/2014/main" id="{0106667A-3004-C441-AC2E-D50F5F39A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958065" y="2929601"/>
              <a:ext cx="914400" cy="914400"/>
            </a:xfrm>
            <a:prstGeom prst="rect">
              <a:avLst/>
            </a:prstGeom>
          </p:spPr>
        </p:pic>
        <p:pic>
          <p:nvPicPr>
            <p:cNvPr id="18" name="Graphic 17" descr="Logarithmic Graph outline">
              <a:extLst>
                <a:ext uri="{FF2B5EF4-FFF2-40B4-BE49-F238E27FC236}">
                  <a16:creationId xmlns:a16="http://schemas.microsoft.com/office/drawing/2014/main" id="{751A6A06-F270-444E-9283-77C125894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916008" y="2418670"/>
              <a:ext cx="914400" cy="914400"/>
            </a:xfrm>
            <a:prstGeom prst="rect">
              <a:avLst/>
            </a:prstGeom>
          </p:spPr>
        </p:pic>
        <p:pic>
          <p:nvPicPr>
            <p:cNvPr id="20" name="Graphic 19" descr="Bar graph with upward trend with solid fill">
              <a:extLst>
                <a:ext uri="{FF2B5EF4-FFF2-40B4-BE49-F238E27FC236}">
                  <a16:creationId xmlns:a16="http://schemas.microsoft.com/office/drawing/2014/main" id="{B1CA973B-6218-5B40-A92C-B6E201B1B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334347" y="3223957"/>
              <a:ext cx="914400" cy="91440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E3CC8B7-D3A9-5247-8EDE-80C3B004C5F4}"/>
                </a:ext>
              </a:extLst>
            </p:cNvPr>
            <p:cNvSpPr txBox="1"/>
            <p:nvPr/>
          </p:nvSpPr>
          <p:spPr>
            <a:xfrm>
              <a:off x="10071328" y="2074660"/>
              <a:ext cx="14475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xter Sans Core" pitchFamily="2" charset="77"/>
                  <a:ea typeface="+mn-ea"/>
                  <a:cs typeface="+mn-cs"/>
                </a:rPr>
                <a:t>Outputs</a:t>
              </a:r>
            </a:p>
          </p:txBody>
        </p:sp>
      </p:grpSp>
      <p:sp>
        <p:nvSpPr>
          <p:cNvPr id="23" name="Cloud 22">
            <a:extLst>
              <a:ext uri="{FF2B5EF4-FFF2-40B4-BE49-F238E27FC236}">
                <a16:creationId xmlns:a16="http://schemas.microsoft.com/office/drawing/2014/main" id="{F171ED80-AD55-9B4C-A75F-C8C4B4190A86}"/>
              </a:ext>
            </a:extLst>
          </p:cNvPr>
          <p:cNvSpPr/>
          <p:nvPr/>
        </p:nvSpPr>
        <p:spPr>
          <a:xfrm>
            <a:off x="2536494" y="1298633"/>
            <a:ext cx="6642955" cy="5322054"/>
          </a:xfrm>
          <a:prstGeom prst="cloud">
            <a:avLst/>
          </a:prstGeom>
          <a:solidFill>
            <a:schemeClr val="bg1"/>
          </a:solidFill>
          <a:ln w="44450"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599711 w 6642955"/>
                      <a:gd name="connsiteY0" fmla="*/ 1770322 h 5322054"/>
                      <a:gd name="connsiteX1" fmla="*/ 864660 w 6642955"/>
                      <a:gd name="connsiteY1" fmla="*/ 850912 h 5322054"/>
                      <a:gd name="connsiteX2" fmla="*/ 2153578 w 6642955"/>
                      <a:gd name="connsiteY2" fmla="*/ 640864 h 5322054"/>
                      <a:gd name="connsiteX3" fmla="*/ 3453106 w 6642955"/>
                      <a:gd name="connsiteY3" fmla="*/ 422807 h 5322054"/>
                      <a:gd name="connsiteX4" fmla="*/ 3959477 w 6642955"/>
                      <a:gd name="connsiteY4" fmla="*/ 24639 h 5322054"/>
                      <a:gd name="connsiteX5" fmla="*/ 4587483 w 6642955"/>
                      <a:gd name="connsiteY5" fmla="*/ 305648 h 5322054"/>
                      <a:gd name="connsiteX6" fmla="*/ 5453220 w 6642955"/>
                      <a:gd name="connsiteY6" fmla="*/ 85005 h 5322054"/>
                      <a:gd name="connsiteX7" fmla="*/ 5892239 w 6642955"/>
                      <a:gd name="connsiteY7" fmla="*/ 686939 h 5322054"/>
                      <a:gd name="connsiteX8" fmla="*/ 6455660 w 6642955"/>
                      <a:gd name="connsiteY8" fmla="*/ 1271133 h 5322054"/>
                      <a:gd name="connsiteX9" fmla="*/ 6430441 w 6642955"/>
                      <a:gd name="connsiteY9" fmla="*/ 1904605 h 5322054"/>
                      <a:gd name="connsiteX10" fmla="*/ 6614660 w 6642955"/>
                      <a:gd name="connsiteY10" fmla="*/ 2873169 h 5322054"/>
                      <a:gd name="connsiteX11" fmla="*/ 5751691 w 6642955"/>
                      <a:gd name="connsiteY11" fmla="*/ 3721002 h 5322054"/>
                      <a:gd name="connsiteX12" fmla="*/ 5442763 w 6642955"/>
                      <a:gd name="connsiteY12" fmla="*/ 4447487 h 5322054"/>
                      <a:gd name="connsiteX13" fmla="*/ 4390962 w 6642955"/>
                      <a:gd name="connsiteY13" fmla="*/ 4535449 h 5322054"/>
                      <a:gd name="connsiteX14" fmla="*/ 3639324 w 6642955"/>
                      <a:gd name="connsiteY14" fmla="*/ 5310473 h 5322054"/>
                      <a:gd name="connsiteX15" fmla="*/ 2534164 w 6642955"/>
                      <a:gd name="connsiteY15" fmla="*/ 4837402 h 5322054"/>
                      <a:gd name="connsiteX16" fmla="*/ 892493 w 6642955"/>
                      <a:gd name="connsiteY16" fmla="*/ 4369997 h 5322054"/>
                      <a:gd name="connsiteX17" fmla="*/ 170687 w 6642955"/>
                      <a:gd name="connsiteY17" fmla="*/ 3849865 h 5322054"/>
                      <a:gd name="connsiteX18" fmla="*/ 324920 w 6642955"/>
                      <a:gd name="connsiteY18" fmla="*/ 3147773 h 5322054"/>
                      <a:gd name="connsiteX19" fmla="*/ -769 w 6642955"/>
                      <a:gd name="connsiteY19" fmla="*/ 2427447 h 5322054"/>
                      <a:gd name="connsiteX20" fmla="*/ 594021 w 6642955"/>
                      <a:gd name="connsiteY20" fmla="*/ 1787199 h 5322054"/>
                      <a:gd name="connsiteX21" fmla="*/ 599711 w 6642955"/>
                      <a:gd name="connsiteY21" fmla="*/ 1770322 h 5322054"/>
                      <a:gd name="connsiteX0" fmla="*/ 721652 w 6642955"/>
                      <a:gd name="connsiteY0" fmla="*/ 3224893 h 5322054"/>
                      <a:gd name="connsiteX1" fmla="*/ 332147 w 6642955"/>
                      <a:gd name="connsiteY1" fmla="*/ 3126706 h 5322054"/>
                      <a:gd name="connsiteX2" fmla="*/ 1065333 w 6642955"/>
                      <a:gd name="connsiteY2" fmla="*/ 4299406 h 5322054"/>
                      <a:gd name="connsiteX3" fmla="*/ 894953 w 6642955"/>
                      <a:gd name="connsiteY3" fmla="*/ 4346344 h 5322054"/>
                      <a:gd name="connsiteX4" fmla="*/ 2533856 w 6642955"/>
                      <a:gd name="connsiteY4" fmla="*/ 4815719 h 5322054"/>
                      <a:gd name="connsiteX5" fmla="*/ 2431137 w 6642955"/>
                      <a:gd name="connsiteY5" fmla="*/ 4601359 h 5322054"/>
                      <a:gd name="connsiteX6" fmla="*/ 4432788 w 6642955"/>
                      <a:gd name="connsiteY6" fmla="*/ 4281173 h 5322054"/>
                      <a:gd name="connsiteX7" fmla="*/ 4391731 w 6642955"/>
                      <a:gd name="connsiteY7" fmla="*/ 4516354 h 5322054"/>
                      <a:gd name="connsiteX8" fmla="*/ 5248088 w 6642955"/>
                      <a:gd name="connsiteY8" fmla="*/ 2827833 h 5322054"/>
                      <a:gd name="connsiteX9" fmla="*/ 5748001 w 6642955"/>
                      <a:gd name="connsiteY9" fmla="*/ 3706958 h 5322054"/>
                      <a:gd name="connsiteX10" fmla="*/ 6427366 w 6642955"/>
                      <a:gd name="connsiteY10" fmla="*/ 1891546 h 5322054"/>
                      <a:gd name="connsiteX11" fmla="*/ 6204704 w 6642955"/>
                      <a:gd name="connsiteY11" fmla="*/ 2221218 h 5322054"/>
                      <a:gd name="connsiteX12" fmla="*/ 5893162 w 6642955"/>
                      <a:gd name="connsiteY12" fmla="*/ 668459 h 5322054"/>
                      <a:gd name="connsiteX13" fmla="*/ 5904848 w 6642955"/>
                      <a:gd name="connsiteY13" fmla="*/ 824179 h 5322054"/>
                      <a:gd name="connsiteX14" fmla="*/ 4471385 w 6642955"/>
                      <a:gd name="connsiteY14" fmla="*/ 486869 h 5322054"/>
                      <a:gd name="connsiteX15" fmla="*/ 4585484 w 6642955"/>
                      <a:gd name="connsiteY15" fmla="*/ 288277 h 5322054"/>
                      <a:gd name="connsiteX16" fmla="*/ 3404668 w 6642955"/>
                      <a:gd name="connsiteY16" fmla="*/ 581483 h 5322054"/>
                      <a:gd name="connsiteX17" fmla="*/ 3459872 w 6642955"/>
                      <a:gd name="connsiteY17" fmla="*/ 410241 h 5322054"/>
                      <a:gd name="connsiteX18" fmla="*/ 2152809 w 6642955"/>
                      <a:gd name="connsiteY18" fmla="*/ 639632 h 5322054"/>
                      <a:gd name="connsiteX19" fmla="*/ 2352713 w 6642955"/>
                      <a:gd name="connsiteY19" fmla="*/ 805699 h 5322054"/>
                      <a:gd name="connsiteX20" fmla="*/ 634617 w 6642955"/>
                      <a:gd name="connsiteY20" fmla="*/ 1945136 h 5322054"/>
                      <a:gd name="connsiteX21" fmla="*/ 599711 w 6642955"/>
                      <a:gd name="connsiteY21" fmla="*/ 1770322 h 53220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6642955" h="5322054" fill="none" extrusionOk="0">
                        <a:moveTo>
                          <a:pt x="599711" y="1770322"/>
                        </a:moveTo>
                        <a:cubicBezTo>
                          <a:pt x="542463" y="1467359"/>
                          <a:pt x="646763" y="1087804"/>
                          <a:pt x="864660" y="850912"/>
                        </a:cubicBezTo>
                        <a:cubicBezTo>
                          <a:pt x="1241339" y="473365"/>
                          <a:pt x="1727371" y="273788"/>
                          <a:pt x="2153578" y="640864"/>
                        </a:cubicBezTo>
                        <a:cubicBezTo>
                          <a:pt x="2470076" y="149303"/>
                          <a:pt x="2954882" y="26264"/>
                          <a:pt x="3453106" y="422807"/>
                        </a:cubicBezTo>
                        <a:cubicBezTo>
                          <a:pt x="3547737" y="219611"/>
                          <a:pt x="3728815" y="20126"/>
                          <a:pt x="3959477" y="24639"/>
                        </a:cubicBezTo>
                        <a:cubicBezTo>
                          <a:pt x="4214760" y="-23670"/>
                          <a:pt x="4461412" y="57979"/>
                          <a:pt x="4587483" y="305648"/>
                        </a:cubicBezTo>
                        <a:cubicBezTo>
                          <a:pt x="4757114" y="16454"/>
                          <a:pt x="5170943" y="-75771"/>
                          <a:pt x="5453220" y="85005"/>
                        </a:cubicBezTo>
                        <a:cubicBezTo>
                          <a:pt x="5669983" y="200284"/>
                          <a:pt x="5852287" y="430607"/>
                          <a:pt x="5892239" y="686939"/>
                        </a:cubicBezTo>
                        <a:cubicBezTo>
                          <a:pt x="6180825" y="761492"/>
                          <a:pt x="6367609" y="992576"/>
                          <a:pt x="6455660" y="1271133"/>
                        </a:cubicBezTo>
                        <a:cubicBezTo>
                          <a:pt x="6543261" y="1485769"/>
                          <a:pt x="6503823" y="1685974"/>
                          <a:pt x="6430441" y="1904605"/>
                        </a:cubicBezTo>
                        <a:cubicBezTo>
                          <a:pt x="6648648" y="2180596"/>
                          <a:pt x="6702553" y="2547366"/>
                          <a:pt x="6614660" y="2873169"/>
                        </a:cubicBezTo>
                        <a:cubicBezTo>
                          <a:pt x="6539956" y="3347737"/>
                          <a:pt x="6195842" y="3717488"/>
                          <a:pt x="5751691" y="3721002"/>
                        </a:cubicBezTo>
                        <a:cubicBezTo>
                          <a:pt x="5776868" y="4027171"/>
                          <a:pt x="5617551" y="4239181"/>
                          <a:pt x="5442763" y="4447487"/>
                        </a:cubicBezTo>
                        <a:cubicBezTo>
                          <a:pt x="5096411" y="4775443"/>
                          <a:pt x="4751999" y="4767022"/>
                          <a:pt x="4390962" y="4535449"/>
                        </a:cubicBezTo>
                        <a:cubicBezTo>
                          <a:pt x="4294693" y="4910098"/>
                          <a:pt x="3989694" y="5201782"/>
                          <a:pt x="3639324" y="5310473"/>
                        </a:cubicBezTo>
                        <a:cubicBezTo>
                          <a:pt x="3207615" y="5425475"/>
                          <a:pt x="2781718" y="5322143"/>
                          <a:pt x="2534164" y="4837402"/>
                        </a:cubicBezTo>
                        <a:cubicBezTo>
                          <a:pt x="1932705" y="5176629"/>
                          <a:pt x="1285530" y="4934406"/>
                          <a:pt x="892493" y="4369997"/>
                        </a:cubicBezTo>
                        <a:cubicBezTo>
                          <a:pt x="582235" y="4429730"/>
                          <a:pt x="285739" y="4195649"/>
                          <a:pt x="170687" y="3849865"/>
                        </a:cubicBezTo>
                        <a:cubicBezTo>
                          <a:pt x="61098" y="3618458"/>
                          <a:pt x="162411" y="3315605"/>
                          <a:pt x="324920" y="3147773"/>
                        </a:cubicBezTo>
                        <a:cubicBezTo>
                          <a:pt x="98152" y="2970300"/>
                          <a:pt x="-17243" y="2671471"/>
                          <a:pt x="-769" y="2427447"/>
                        </a:cubicBezTo>
                        <a:cubicBezTo>
                          <a:pt x="-8962" y="2091612"/>
                          <a:pt x="307563" y="1785049"/>
                          <a:pt x="594021" y="1787199"/>
                        </a:cubicBezTo>
                        <a:cubicBezTo>
                          <a:pt x="596730" y="1780852"/>
                          <a:pt x="598350" y="1775951"/>
                          <a:pt x="599711" y="1770322"/>
                        </a:cubicBezTo>
                        <a:close/>
                      </a:path>
                      <a:path w="6642955" h="5322054" fill="none" extrusionOk="0">
                        <a:moveTo>
                          <a:pt x="721652" y="3224893"/>
                        </a:moveTo>
                        <a:cubicBezTo>
                          <a:pt x="596079" y="3216636"/>
                          <a:pt x="459526" y="3192091"/>
                          <a:pt x="332147" y="3126706"/>
                        </a:cubicBezTo>
                        <a:moveTo>
                          <a:pt x="1065333" y="4299406"/>
                        </a:moveTo>
                        <a:cubicBezTo>
                          <a:pt x="1016085" y="4319504"/>
                          <a:pt x="958520" y="4334610"/>
                          <a:pt x="894953" y="4346344"/>
                        </a:cubicBezTo>
                        <a:moveTo>
                          <a:pt x="2533856" y="4815719"/>
                        </a:moveTo>
                        <a:cubicBezTo>
                          <a:pt x="2495203" y="4762023"/>
                          <a:pt x="2460000" y="4675090"/>
                          <a:pt x="2431137" y="4601359"/>
                        </a:cubicBezTo>
                        <a:moveTo>
                          <a:pt x="4432788" y="4281173"/>
                        </a:moveTo>
                        <a:cubicBezTo>
                          <a:pt x="4436833" y="4361499"/>
                          <a:pt x="4412511" y="4434271"/>
                          <a:pt x="4391731" y="4516354"/>
                        </a:cubicBezTo>
                        <a:moveTo>
                          <a:pt x="5248088" y="2827833"/>
                        </a:moveTo>
                        <a:cubicBezTo>
                          <a:pt x="5541443" y="2993063"/>
                          <a:pt x="5778172" y="3366824"/>
                          <a:pt x="5748001" y="3706958"/>
                        </a:cubicBezTo>
                        <a:moveTo>
                          <a:pt x="6427366" y="1891546"/>
                        </a:moveTo>
                        <a:cubicBezTo>
                          <a:pt x="6374522" y="2025672"/>
                          <a:pt x="6309622" y="2128599"/>
                          <a:pt x="6204704" y="2221218"/>
                        </a:cubicBezTo>
                        <a:moveTo>
                          <a:pt x="5893162" y="668459"/>
                        </a:moveTo>
                        <a:cubicBezTo>
                          <a:pt x="5902637" y="717389"/>
                          <a:pt x="5911158" y="774390"/>
                          <a:pt x="5904848" y="824179"/>
                        </a:cubicBezTo>
                        <a:moveTo>
                          <a:pt x="4471385" y="486869"/>
                        </a:moveTo>
                        <a:cubicBezTo>
                          <a:pt x="4501477" y="413431"/>
                          <a:pt x="4551906" y="343759"/>
                          <a:pt x="4585484" y="288277"/>
                        </a:cubicBezTo>
                        <a:moveTo>
                          <a:pt x="3404668" y="581483"/>
                        </a:moveTo>
                        <a:cubicBezTo>
                          <a:pt x="3426646" y="523917"/>
                          <a:pt x="3435595" y="470697"/>
                          <a:pt x="3459872" y="410241"/>
                        </a:cubicBezTo>
                        <a:moveTo>
                          <a:pt x="2152809" y="639632"/>
                        </a:moveTo>
                        <a:cubicBezTo>
                          <a:pt x="2221660" y="684552"/>
                          <a:pt x="2298267" y="741377"/>
                          <a:pt x="2352713" y="805699"/>
                        </a:cubicBezTo>
                        <a:moveTo>
                          <a:pt x="634617" y="1945136"/>
                        </a:moveTo>
                        <a:cubicBezTo>
                          <a:pt x="618524" y="1877096"/>
                          <a:pt x="616129" y="1823024"/>
                          <a:pt x="599711" y="1770322"/>
                        </a:cubicBezTo>
                      </a:path>
                      <a:path w="6642955" h="5322054" stroke="0" extrusionOk="0">
                        <a:moveTo>
                          <a:pt x="599711" y="1770322"/>
                        </a:moveTo>
                        <a:cubicBezTo>
                          <a:pt x="548873" y="1430439"/>
                          <a:pt x="619676" y="1112369"/>
                          <a:pt x="864660" y="850912"/>
                        </a:cubicBezTo>
                        <a:cubicBezTo>
                          <a:pt x="1231984" y="466691"/>
                          <a:pt x="1656285" y="374091"/>
                          <a:pt x="2153578" y="640864"/>
                        </a:cubicBezTo>
                        <a:cubicBezTo>
                          <a:pt x="2388359" y="133937"/>
                          <a:pt x="3046658" y="88708"/>
                          <a:pt x="3453106" y="422807"/>
                        </a:cubicBezTo>
                        <a:cubicBezTo>
                          <a:pt x="3545397" y="203904"/>
                          <a:pt x="3760568" y="67760"/>
                          <a:pt x="3959477" y="24639"/>
                        </a:cubicBezTo>
                        <a:cubicBezTo>
                          <a:pt x="4243190" y="-7440"/>
                          <a:pt x="4459525" y="55025"/>
                          <a:pt x="4587483" y="305648"/>
                        </a:cubicBezTo>
                        <a:cubicBezTo>
                          <a:pt x="4770921" y="28441"/>
                          <a:pt x="5112607" y="-20036"/>
                          <a:pt x="5453220" y="85005"/>
                        </a:cubicBezTo>
                        <a:cubicBezTo>
                          <a:pt x="5678245" y="146538"/>
                          <a:pt x="5840674" y="428981"/>
                          <a:pt x="5892239" y="686939"/>
                        </a:cubicBezTo>
                        <a:cubicBezTo>
                          <a:pt x="6196886" y="787824"/>
                          <a:pt x="6394599" y="991342"/>
                          <a:pt x="6455660" y="1271133"/>
                        </a:cubicBezTo>
                        <a:cubicBezTo>
                          <a:pt x="6508862" y="1477076"/>
                          <a:pt x="6525242" y="1716934"/>
                          <a:pt x="6430441" y="1904605"/>
                        </a:cubicBezTo>
                        <a:cubicBezTo>
                          <a:pt x="6638770" y="2201292"/>
                          <a:pt x="6696757" y="2584194"/>
                          <a:pt x="6614660" y="2873169"/>
                        </a:cubicBezTo>
                        <a:cubicBezTo>
                          <a:pt x="6534910" y="3356470"/>
                          <a:pt x="6178984" y="3666019"/>
                          <a:pt x="5751691" y="3721002"/>
                        </a:cubicBezTo>
                        <a:cubicBezTo>
                          <a:pt x="5753891" y="3996610"/>
                          <a:pt x="5644441" y="4230048"/>
                          <a:pt x="5442763" y="4447487"/>
                        </a:cubicBezTo>
                        <a:cubicBezTo>
                          <a:pt x="5090714" y="4733908"/>
                          <a:pt x="4667629" y="4723044"/>
                          <a:pt x="4390962" y="4535449"/>
                        </a:cubicBezTo>
                        <a:cubicBezTo>
                          <a:pt x="4245878" y="4918709"/>
                          <a:pt x="3984005" y="5188110"/>
                          <a:pt x="3639324" y="5310473"/>
                        </a:cubicBezTo>
                        <a:cubicBezTo>
                          <a:pt x="3221610" y="5355601"/>
                          <a:pt x="2700342" y="5276516"/>
                          <a:pt x="2534164" y="4837402"/>
                        </a:cubicBezTo>
                        <a:cubicBezTo>
                          <a:pt x="1948993" y="5239201"/>
                          <a:pt x="1269736" y="5036045"/>
                          <a:pt x="892493" y="4369997"/>
                        </a:cubicBezTo>
                        <a:cubicBezTo>
                          <a:pt x="565497" y="4457196"/>
                          <a:pt x="283411" y="4179017"/>
                          <a:pt x="170687" y="3849865"/>
                        </a:cubicBezTo>
                        <a:cubicBezTo>
                          <a:pt x="96768" y="3614745"/>
                          <a:pt x="146638" y="3336641"/>
                          <a:pt x="324920" y="3147773"/>
                        </a:cubicBezTo>
                        <a:cubicBezTo>
                          <a:pt x="114620" y="3038790"/>
                          <a:pt x="-49006" y="2725898"/>
                          <a:pt x="-769" y="2427447"/>
                        </a:cubicBezTo>
                        <a:cubicBezTo>
                          <a:pt x="46501" y="2032286"/>
                          <a:pt x="239427" y="1819681"/>
                          <a:pt x="594021" y="1787199"/>
                        </a:cubicBezTo>
                        <a:cubicBezTo>
                          <a:pt x="596175" y="1781798"/>
                          <a:pt x="597689" y="1776522"/>
                          <a:pt x="599711" y="1770322"/>
                        </a:cubicBezTo>
                        <a:close/>
                      </a:path>
                      <a:path w="6642955" h="5322054" fill="none" stroke="0" extrusionOk="0">
                        <a:moveTo>
                          <a:pt x="721652" y="3224893"/>
                        </a:moveTo>
                        <a:cubicBezTo>
                          <a:pt x="591245" y="3215077"/>
                          <a:pt x="450297" y="3200295"/>
                          <a:pt x="332147" y="3126706"/>
                        </a:cubicBezTo>
                        <a:moveTo>
                          <a:pt x="1065333" y="4299406"/>
                        </a:moveTo>
                        <a:cubicBezTo>
                          <a:pt x="1010602" y="4323886"/>
                          <a:pt x="951559" y="4336993"/>
                          <a:pt x="894953" y="4346344"/>
                        </a:cubicBezTo>
                        <a:moveTo>
                          <a:pt x="2533856" y="4815719"/>
                        </a:moveTo>
                        <a:cubicBezTo>
                          <a:pt x="2498102" y="4752724"/>
                          <a:pt x="2453104" y="4678099"/>
                          <a:pt x="2431137" y="4601359"/>
                        </a:cubicBezTo>
                        <a:moveTo>
                          <a:pt x="4432788" y="4281173"/>
                        </a:moveTo>
                        <a:cubicBezTo>
                          <a:pt x="4422238" y="4362478"/>
                          <a:pt x="4412682" y="4426287"/>
                          <a:pt x="4391731" y="4516354"/>
                        </a:cubicBezTo>
                        <a:moveTo>
                          <a:pt x="5248088" y="2827833"/>
                        </a:moveTo>
                        <a:cubicBezTo>
                          <a:pt x="5487727" y="3016855"/>
                          <a:pt x="5749675" y="3349979"/>
                          <a:pt x="5748001" y="3706958"/>
                        </a:cubicBezTo>
                        <a:moveTo>
                          <a:pt x="6427366" y="1891546"/>
                        </a:moveTo>
                        <a:cubicBezTo>
                          <a:pt x="6361449" y="2004712"/>
                          <a:pt x="6312594" y="2132558"/>
                          <a:pt x="6204704" y="2221218"/>
                        </a:cubicBezTo>
                        <a:moveTo>
                          <a:pt x="5893162" y="668459"/>
                        </a:moveTo>
                        <a:cubicBezTo>
                          <a:pt x="5897938" y="719480"/>
                          <a:pt x="5901654" y="773680"/>
                          <a:pt x="5904848" y="824179"/>
                        </a:cubicBezTo>
                        <a:moveTo>
                          <a:pt x="4471385" y="486869"/>
                        </a:moveTo>
                        <a:cubicBezTo>
                          <a:pt x="4492433" y="405710"/>
                          <a:pt x="4539899" y="333427"/>
                          <a:pt x="4585484" y="288277"/>
                        </a:cubicBezTo>
                        <a:moveTo>
                          <a:pt x="3404668" y="581483"/>
                        </a:moveTo>
                        <a:cubicBezTo>
                          <a:pt x="3412678" y="527666"/>
                          <a:pt x="3434253" y="466721"/>
                          <a:pt x="3459872" y="410241"/>
                        </a:cubicBezTo>
                        <a:moveTo>
                          <a:pt x="2152809" y="639632"/>
                        </a:moveTo>
                        <a:cubicBezTo>
                          <a:pt x="2214194" y="688643"/>
                          <a:pt x="2295726" y="750791"/>
                          <a:pt x="2352713" y="805699"/>
                        </a:cubicBezTo>
                        <a:moveTo>
                          <a:pt x="634617" y="1945136"/>
                        </a:moveTo>
                        <a:cubicBezTo>
                          <a:pt x="607485" y="1886014"/>
                          <a:pt x="607023" y="1827792"/>
                          <a:pt x="599711" y="1770322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4E856-EA55-D049-9196-FAAF81C00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“Next Generation” TRE </a:t>
            </a:r>
            <a:endParaRPr lang="en-US" b="1" dirty="0">
              <a:latin typeface="Baxter Sans Core" pitchFamily="2" charset="77"/>
            </a:endParaRPr>
          </a:p>
        </p:txBody>
      </p:sp>
      <p:pic>
        <p:nvPicPr>
          <p:cNvPr id="5" name="Content Placeholder 4" descr="Table with solid fill">
            <a:extLst>
              <a:ext uri="{FF2B5EF4-FFF2-40B4-BE49-F238E27FC236}">
                <a16:creationId xmlns:a16="http://schemas.microsoft.com/office/drawing/2014/main" id="{2910B826-FD0C-6D4D-AD91-9B9E3CF3D2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59191" y="3116559"/>
            <a:ext cx="914400" cy="914400"/>
          </a:xfrm>
        </p:spPr>
      </p:pic>
      <p:pic>
        <p:nvPicPr>
          <p:cNvPr id="7" name="Graphic 6" descr="Database with solid fill">
            <a:extLst>
              <a:ext uri="{FF2B5EF4-FFF2-40B4-BE49-F238E27FC236}">
                <a16:creationId xmlns:a16="http://schemas.microsoft.com/office/drawing/2014/main" id="{510C69C1-5E03-FA42-A065-2BB13CA483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552660" y="3250303"/>
            <a:ext cx="914400" cy="914400"/>
          </a:xfrm>
          <a:prstGeom prst="rect">
            <a:avLst/>
          </a:prstGeom>
        </p:spPr>
      </p:pic>
      <p:pic>
        <p:nvPicPr>
          <p:cNvPr id="1030" name="Picture 6" descr="R (programming language) - Wikipedia">
            <a:extLst>
              <a:ext uri="{FF2B5EF4-FFF2-40B4-BE49-F238E27FC236}">
                <a16:creationId xmlns:a16="http://schemas.microsoft.com/office/drawing/2014/main" id="{E59EFA63-8B28-7E4D-A760-D40D4E40F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661" y="2567609"/>
            <a:ext cx="968151" cy="74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873A85-55D8-5546-B453-7DDCC7DCCC22}"/>
              </a:ext>
            </a:extLst>
          </p:cNvPr>
          <p:cNvSpPr txBox="1"/>
          <p:nvPr/>
        </p:nvSpPr>
        <p:spPr>
          <a:xfrm>
            <a:off x="3542079" y="3809818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0AA431-98AA-1042-9BE3-F3E2276B8BA5}"/>
              </a:ext>
            </a:extLst>
          </p:cNvPr>
          <p:cNvSpPr txBox="1"/>
          <p:nvPr/>
        </p:nvSpPr>
        <p:spPr>
          <a:xfrm>
            <a:off x="6123001" y="3959660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SQL</a:t>
            </a:r>
          </a:p>
        </p:txBody>
      </p:sp>
      <p:pic>
        <p:nvPicPr>
          <p:cNvPr id="36" name="Graphic 35" descr="Processor outline">
            <a:extLst>
              <a:ext uri="{FF2B5EF4-FFF2-40B4-BE49-F238E27FC236}">
                <a16:creationId xmlns:a16="http://schemas.microsoft.com/office/drawing/2014/main" id="{7CC2998A-E1FF-8949-871A-08E34FBCF7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414892" y="4164703"/>
            <a:ext cx="474963" cy="47496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F0B1AE8-1130-6C4A-9A02-549D4764EDA0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rgbClr val="475DA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057" y="6004218"/>
            <a:ext cx="2017742" cy="76835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B025442-2B74-3C40-81B4-7B93A88F8591}"/>
              </a:ext>
            </a:extLst>
          </p:cNvPr>
          <p:cNvSpPr txBox="1"/>
          <p:nvPr/>
        </p:nvSpPr>
        <p:spPr>
          <a:xfrm>
            <a:off x="3675880" y="5562551"/>
            <a:ext cx="3041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Trusted Research Environment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18677F6-7341-CB4E-A85D-93B950699106}"/>
              </a:ext>
            </a:extLst>
          </p:cNvPr>
          <p:cNvSpPr txBox="1"/>
          <p:nvPr/>
        </p:nvSpPr>
        <p:spPr>
          <a:xfrm>
            <a:off x="7074367" y="5351816"/>
            <a:ext cx="967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xter Sans Core" pitchFamily="2" charset="77"/>
                <a:ea typeface="+mn-ea"/>
                <a:cs typeface="+mn-cs"/>
              </a:rPr>
              <a:t>Elastic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xter Sans Core" pitchFamily="2" charset="77"/>
                <a:ea typeface="+mn-ea"/>
                <a:cs typeface="+mn-cs"/>
              </a:rPr>
              <a:t>CPU/GPU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83AE9EC-716B-A649-B0CC-71405ADD007D}"/>
              </a:ext>
            </a:extLst>
          </p:cNvPr>
          <p:cNvGrpSpPr/>
          <p:nvPr/>
        </p:nvGrpSpPr>
        <p:grpSpPr>
          <a:xfrm>
            <a:off x="204584" y="1216408"/>
            <a:ext cx="2577634" cy="3925869"/>
            <a:chOff x="204584" y="1216408"/>
            <a:chExt cx="2577634" cy="3925869"/>
          </a:xfrm>
        </p:grpSpPr>
        <p:pic>
          <p:nvPicPr>
            <p:cNvPr id="24" name="Graphic 23" descr="Chevron arrows outline">
              <a:extLst>
                <a:ext uri="{FF2B5EF4-FFF2-40B4-BE49-F238E27FC236}">
                  <a16:creationId xmlns:a16="http://schemas.microsoft.com/office/drawing/2014/main" id="{AE6222B1-C7AC-CF4B-964A-975D2A619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67818" y="2929601"/>
              <a:ext cx="914400" cy="914400"/>
            </a:xfrm>
            <a:prstGeom prst="rect">
              <a:avLst/>
            </a:prstGeom>
          </p:spPr>
        </p:pic>
        <p:pic>
          <p:nvPicPr>
            <p:cNvPr id="25" name="Graphic 24" descr="Users with solid fill">
              <a:extLst>
                <a:ext uri="{FF2B5EF4-FFF2-40B4-BE49-F238E27FC236}">
                  <a16:creationId xmlns:a16="http://schemas.microsoft.com/office/drawing/2014/main" id="{A86C5C8A-2F58-5B4B-B9C6-29D788EAC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890270" y="3351544"/>
              <a:ext cx="914400" cy="914400"/>
            </a:xfrm>
            <a:prstGeom prst="rect">
              <a:avLst/>
            </a:prstGeom>
          </p:spPr>
        </p:pic>
        <p:pic>
          <p:nvPicPr>
            <p:cNvPr id="27" name="Graphic 26" descr="Document outline">
              <a:extLst>
                <a:ext uri="{FF2B5EF4-FFF2-40B4-BE49-F238E27FC236}">
                  <a16:creationId xmlns:a16="http://schemas.microsoft.com/office/drawing/2014/main" id="{F8547B06-595C-654D-B584-B4EB01A6F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638368" y="2929601"/>
              <a:ext cx="914400" cy="91440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A825F69-5574-0944-BF72-7309DC15D745}"/>
                </a:ext>
              </a:extLst>
            </p:cNvPr>
            <p:cNvSpPr txBox="1"/>
            <p:nvPr/>
          </p:nvSpPr>
          <p:spPr>
            <a:xfrm>
              <a:off x="417960" y="2586966"/>
              <a:ext cx="18831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xter Sans Core" pitchFamily="2" charset="77"/>
                  <a:ea typeface="+mn-ea"/>
                  <a:cs typeface="+mn-cs"/>
                </a:rPr>
                <a:t>Sensitive Data</a:t>
              </a:r>
            </a:p>
          </p:txBody>
        </p:sp>
        <p:pic>
          <p:nvPicPr>
            <p:cNvPr id="8" name="Picture 7" descr="Woman with freckles">
              <a:extLst>
                <a:ext uri="{FF2B5EF4-FFF2-40B4-BE49-F238E27FC236}">
                  <a16:creationId xmlns:a16="http://schemas.microsoft.com/office/drawing/2014/main" id="{8F0A73ED-AD3E-3043-9420-C7447DD18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890270" y="4445081"/>
              <a:ext cx="1044602" cy="697196"/>
            </a:xfrm>
            <a:prstGeom prst="rect">
              <a:avLst/>
            </a:prstGeom>
          </p:spPr>
        </p:pic>
        <p:pic>
          <p:nvPicPr>
            <p:cNvPr id="13" name="Picture 12" descr="Person smiling">
              <a:extLst>
                <a:ext uri="{FF2B5EF4-FFF2-40B4-BE49-F238E27FC236}">
                  <a16:creationId xmlns:a16="http://schemas.microsoft.com/office/drawing/2014/main" id="{BECBE187-786D-3B46-B88C-883E0DED0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204584" y="4121243"/>
              <a:ext cx="1103162" cy="735441"/>
            </a:xfrm>
            <a:prstGeom prst="rect">
              <a:avLst/>
            </a:prstGeom>
          </p:spPr>
        </p:pic>
        <p:pic>
          <p:nvPicPr>
            <p:cNvPr id="19" name="Graphic 18" descr="Internet Of Things outline">
              <a:extLst>
                <a:ext uri="{FF2B5EF4-FFF2-40B4-BE49-F238E27FC236}">
                  <a16:creationId xmlns:a16="http://schemas.microsoft.com/office/drawing/2014/main" id="{CDC42A09-01B9-7345-8A80-906ED0336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638368" y="1506901"/>
              <a:ext cx="914400" cy="91440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6966B8A-D9D5-B646-8D44-B32276CA3891}"/>
                </a:ext>
              </a:extLst>
            </p:cNvPr>
            <p:cNvSpPr txBox="1"/>
            <p:nvPr/>
          </p:nvSpPr>
          <p:spPr>
            <a:xfrm>
              <a:off x="459729" y="1216408"/>
              <a:ext cx="13846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xter Sans Core" pitchFamily="2" charset="77"/>
                  <a:ea typeface="+mn-ea"/>
                  <a:cs typeface="+mn-cs"/>
                </a:rPr>
                <a:t>Algorithms</a:t>
              </a:r>
            </a:p>
          </p:txBody>
        </p:sp>
      </p:grpSp>
      <p:pic>
        <p:nvPicPr>
          <p:cNvPr id="40" name="Picture 39" descr="Woman with freckles">
            <a:extLst>
              <a:ext uri="{FF2B5EF4-FFF2-40B4-BE49-F238E27FC236}">
                <a16:creationId xmlns:a16="http://schemas.microsoft.com/office/drawing/2014/main" id="{B0A4436E-4285-5A4F-A0E1-6ACC8335A61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855704" y="4468310"/>
            <a:ext cx="784508" cy="523602"/>
          </a:xfrm>
          <a:prstGeom prst="rect">
            <a:avLst/>
          </a:prstGeom>
        </p:spPr>
      </p:pic>
      <p:pic>
        <p:nvPicPr>
          <p:cNvPr id="41" name="Picture 40" descr="Person smiling">
            <a:extLst>
              <a:ext uri="{FF2B5EF4-FFF2-40B4-BE49-F238E27FC236}">
                <a16:creationId xmlns:a16="http://schemas.microsoft.com/office/drawing/2014/main" id="{92A1899D-EFCE-5049-A0B4-C208731BD0B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521655" y="4592902"/>
            <a:ext cx="828486" cy="552324"/>
          </a:xfrm>
          <a:prstGeom prst="rect">
            <a:avLst/>
          </a:prstGeom>
        </p:spPr>
      </p:pic>
      <p:pic>
        <p:nvPicPr>
          <p:cNvPr id="44" name="Graphic 43" descr="Internet Of Things outline">
            <a:extLst>
              <a:ext uri="{FF2B5EF4-FFF2-40B4-BE49-F238E27FC236}">
                <a16:creationId xmlns:a16="http://schemas.microsoft.com/office/drawing/2014/main" id="{8FA2067C-97A8-9A49-8356-61F2CC55DC0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4822717" y="3594773"/>
            <a:ext cx="747928" cy="747928"/>
          </a:xfrm>
          <a:prstGeom prst="rect">
            <a:avLst/>
          </a:prstGeom>
        </p:spPr>
      </p:pic>
      <p:pic>
        <p:nvPicPr>
          <p:cNvPr id="2050" name="Picture 2" descr="Python (programming language) - Wikipedia">
            <a:extLst>
              <a:ext uri="{FF2B5EF4-FFF2-40B4-BE49-F238E27FC236}">
                <a16:creationId xmlns:a16="http://schemas.microsoft.com/office/drawing/2014/main" id="{13716EE6-14BD-7A4C-BCE6-9A3341F8F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860" y="2056096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F493A6C-77BF-F947-B929-AA41A034D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186" y="1809819"/>
            <a:ext cx="889878" cy="10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ensorBoard | TensorFlow">
            <a:extLst>
              <a:ext uri="{FF2B5EF4-FFF2-40B4-BE49-F238E27FC236}">
                <a16:creationId xmlns:a16="http://schemas.microsoft.com/office/drawing/2014/main" id="{C62ACDF3-107A-CA4E-9E23-14B04871B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90" y="2219052"/>
            <a:ext cx="1191313" cy="67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Graphic 45" descr="Processor outline">
            <a:extLst>
              <a:ext uri="{FF2B5EF4-FFF2-40B4-BE49-F238E27FC236}">
                <a16:creationId xmlns:a16="http://schemas.microsoft.com/office/drawing/2014/main" id="{6C8B02A3-151C-A74D-97C3-4B72EA8B1C0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337439" y="4269614"/>
            <a:ext cx="474963" cy="474963"/>
          </a:xfrm>
          <a:prstGeom prst="rect">
            <a:avLst/>
          </a:prstGeom>
        </p:spPr>
      </p:pic>
      <p:pic>
        <p:nvPicPr>
          <p:cNvPr id="47" name="Graphic 46" descr="Processor outline">
            <a:extLst>
              <a:ext uri="{FF2B5EF4-FFF2-40B4-BE49-F238E27FC236}">
                <a16:creationId xmlns:a16="http://schemas.microsoft.com/office/drawing/2014/main" id="{D44FAAA4-2468-1747-AB0D-E10562B3D2A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230066" y="4409145"/>
            <a:ext cx="474963" cy="474963"/>
          </a:xfrm>
          <a:prstGeom prst="rect">
            <a:avLst/>
          </a:prstGeom>
        </p:spPr>
      </p:pic>
      <p:pic>
        <p:nvPicPr>
          <p:cNvPr id="48" name="Graphic 47" descr="Processor outline">
            <a:extLst>
              <a:ext uri="{FF2B5EF4-FFF2-40B4-BE49-F238E27FC236}">
                <a16:creationId xmlns:a16="http://schemas.microsoft.com/office/drawing/2014/main" id="{BD9A53D4-F7A0-EB40-B5CA-095EAA67D8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052234" y="4676736"/>
            <a:ext cx="474963" cy="474963"/>
          </a:xfrm>
          <a:prstGeom prst="rect">
            <a:avLst/>
          </a:prstGeom>
        </p:spPr>
      </p:pic>
      <p:pic>
        <p:nvPicPr>
          <p:cNvPr id="50" name="Graphic 49" descr="Processor outline">
            <a:extLst>
              <a:ext uri="{FF2B5EF4-FFF2-40B4-BE49-F238E27FC236}">
                <a16:creationId xmlns:a16="http://schemas.microsoft.com/office/drawing/2014/main" id="{0E18B127-998B-874D-A3C8-55873608B70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132121" y="4547698"/>
            <a:ext cx="474963" cy="474963"/>
          </a:xfrm>
          <a:prstGeom prst="rect">
            <a:avLst/>
          </a:prstGeom>
        </p:spPr>
      </p:pic>
      <p:pic>
        <p:nvPicPr>
          <p:cNvPr id="52" name="Graphic 51" descr="Processor outline">
            <a:extLst>
              <a:ext uri="{FF2B5EF4-FFF2-40B4-BE49-F238E27FC236}">
                <a16:creationId xmlns:a16="http://schemas.microsoft.com/office/drawing/2014/main" id="{77043A1E-F562-3449-9B73-BD6F13B0782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734838" y="4443934"/>
            <a:ext cx="474963" cy="474963"/>
          </a:xfrm>
          <a:prstGeom prst="rect">
            <a:avLst/>
          </a:prstGeom>
        </p:spPr>
      </p:pic>
      <p:pic>
        <p:nvPicPr>
          <p:cNvPr id="53" name="Graphic 52" descr="Processor outline">
            <a:extLst>
              <a:ext uri="{FF2B5EF4-FFF2-40B4-BE49-F238E27FC236}">
                <a16:creationId xmlns:a16="http://schemas.microsoft.com/office/drawing/2014/main" id="{77431E0A-EA35-0B4C-B593-BD460114EE5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657385" y="4548845"/>
            <a:ext cx="474963" cy="474963"/>
          </a:xfrm>
          <a:prstGeom prst="rect">
            <a:avLst/>
          </a:prstGeom>
        </p:spPr>
      </p:pic>
      <p:pic>
        <p:nvPicPr>
          <p:cNvPr id="54" name="Graphic 53" descr="Processor outline">
            <a:extLst>
              <a:ext uri="{FF2B5EF4-FFF2-40B4-BE49-F238E27FC236}">
                <a16:creationId xmlns:a16="http://schemas.microsoft.com/office/drawing/2014/main" id="{B1AB6460-5A8A-1340-8BCA-C398A47D644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550012" y="4688376"/>
            <a:ext cx="474963" cy="474963"/>
          </a:xfrm>
          <a:prstGeom prst="rect">
            <a:avLst/>
          </a:prstGeom>
        </p:spPr>
      </p:pic>
      <p:pic>
        <p:nvPicPr>
          <p:cNvPr id="55" name="Graphic 54" descr="Processor outline">
            <a:extLst>
              <a:ext uri="{FF2B5EF4-FFF2-40B4-BE49-F238E27FC236}">
                <a16:creationId xmlns:a16="http://schemas.microsoft.com/office/drawing/2014/main" id="{7CB15E7D-9B06-984B-A46F-EAE2DDF53E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372180" y="4955967"/>
            <a:ext cx="474963" cy="474963"/>
          </a:xfrm>
          <a:prstGeom prst="rect">
            <a:avLst/>
          </a:prstGeom>
        </p:spPr>
      </p:pic>
      <p:pic>
        <p:nvPicPr>
          <p:cNvPr id="56" name="Graphic 55" descr="Processor outline">
            <a:extLst>
              <a:ext uri="{FF2B5EF4-FFF2-40B4-BE49-F238E27FC236}">
                <a16:creationId xmlns:a16="http://schemas.microsoft.com/office/drawing/2014/main" id="{2C806001-11AD-1642-8723-D679F5AD2AE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452067" y="4826929"/>
            <a:ext cx="474963" cy="474963"/>
          </a:xfrm>
          <a:prstGeom prst="rect">
            <a:avLst/>
          </a:prstGeom>
        </p:spPr>
      </p:pic>
      <p:pic>
        <p:nvPicPr>
          <p:cNvPr id="57" name="Picture 56" descr="A picture containing text, sign, picture frame&#10;&#10;Description automatically generated">
            <a:extLst>
              <a:ext uri="{FF2B5EF4-FFF2-40B4-BE49-F238E27FC236}">
                <a16:creationId xmlns:a16="http://schemas.microsoft.com/office/drawing/2014/main" id="{276AF40A-9605-904E-9CA8-2D7DE71008E7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0480" y="5944663"/>
            <a:ext cx="914400" cy="914400"/>
          </a:xfrm>
          <a:prstGeom prst="rect">
            <a:avLst/>
          </a:prstGeom>
        </p:spPr>
      </p:pic>
      <p:pic>
        <p:nvPicPr>
          <p:cNvPr id="1026" name="Picture 2" descr="PB_AWS_logo_RGB_stacked">
            <a:extLst>
              <a:ext uri="{FF2B5EF4-FFF2-40B4-BE49-F238E27FC236}">
                <a16:creationId xmlns:a16="http://schemas.microsoft.com/office/drawing/2014/main" id="{92FFC132-7366-E84C-AC2E-8C896D25B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690" y="6245306"/>
            <a:ext cx="802095" cy="57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A838EF5-B02D-894E-A6D8-A46BDA1BB1F8}"/>
              </a:ext>
            </a:extLst>
          </p:cNvPr>
          <p:cNvGrpSpPr/>
          <p:nvPr/>
        </p:nvGrpSpPr>
        <p:grpSpPr>
          <a:xfrm>
            <a:off x="4659579" y="3341340"/>
            <a:ext cx="980128" cy="1001869"/>
            <a:chOff x="4659579" y="3341340"/>
            <a:chExt cx="980128" cy="100186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5B41F98-1CB7-1C4B-ACDF-A69016B5D0B9}"/>
                </a:ext>
              </a:extLst>
            </p:cNvPr>
            <p:cNvSpPr/>
            <p:nvPr/>
          </p:nvSpPr>
          <p:spPr>
            <a:xfrm>
              <a:off x="4725307" y="3574759"/>
              <a:ext cx="914400" cy="747927"/>
            </a:xfrm>
            <a:prstGeom prst="rect">
              <a:avLst/>
            </a:prstGeom>
            <a:noFill/>
            <a:ln w="22225">
              <a:solidFill>
                <a:srgbClr val="C00000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914400"/>
                        <a:gd name="connsiteY0" fmla="*/ 0 h 747927"/>
                        <a:gd name="connsiteX1" fmla="*/ 914400 w 914400"/>
                        <a:gd name="connsiteY1" fmla="*/ 0 h 747927"/>
                        <a:gd name="connsiteX2" fmla="*/ 914400 w 914400"/>
                        <a:gd name="connsiteY2" fmla="*/ 747927 h 747927"/>
                        <a:gd name="connsiteX3" fmla="*/ 0 w 914400"/>
                        <a:gd name="connsiteY3" fmla="*/ 747927 h 747927"/>
                        <a:gd name="connsiteX4" fmla="*/ 0 w 914400"/>
                        <a:gd name="connsiteY4" fmla="*/ 0 h 7479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14400" h="747927" extrusionOk="0">
                          <a:moveTo>
                            <a:pt x="0" y="0"/>
                          </a:moveTo>
                          <a:cubicBezTo>
                            <a:pt x="326474" y="58989"/>
                            <a:pt x="554664" y="-4828"/>
                            <a:pt x="914400" y="0"/>
                          </a:cubicBezTo>
                          <a:cubicBezTo>
                            <a:pt x="862006" y="130875"/>
                            <a:pt x="972064" y="398418"/>
                            <a:pt x="914400" y="747927"/>
                          </a:cubicBezTo>
                          <a:cubicBezTo>
                            <a:pt x="483357" y="820423"/>
                            <a:pt x="124620" y="751459"/>
                            <a:pt x="0" y="747927"/>
                          </a:cubicBezTo>
                          <a:cubicBezTo>
                            <a:pt x="-13022" y="416430"/>
                            <a:pt x="30847" y="13426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6B503BF-3B76-5347-8154-6E79C0B237D6}"/>
                </a:ext>
              </a:extLst>
            </p:cNvPr>
            <p:cNvSpPr txBox="1"/>
            <p:nvPr/>
          </p:nvSpPr>
          <p:spPr>
            <a:xfrm>
              <a:off x="4659579" y="3341340"/>
              <a:ext cx="7378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Enclave</a:t>
              </a:r>
            </a:p>
          </p:txBody>
        </p:sp>
        <p:pic>
          <p:nvPicPr>
            <p:cNvPr id="9" name="Graphic 8" descr="Lock with solid fill">
              <a:extLst>
                <a:ext uri="{FF2B5EF4-FFF2-40B4-BE49-F238E27FC236}">
                  <a16:creationId xmlns:a16="http://schemas.microsoft.com/office/drawing/2014/main" id="{8D2399C7-FC12-9B41-AD5A-5DF76BEE8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4687562" y="4029330"/>
              <a:ext cx="313879" cy="313879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245C2C2-9024-DA49-90E8-574806A0E925}"/>
              </a:ext>
            </a:extLst>
          </p:cNvPr>
          <p:cNvGrpSpPr/>
          <p:nvPr/>
        </p:nvGrpSpPr>
        <p:grpSpPr>
          <a:xfrm>
            <a:off x="1214122" y="5296327"/>
            <a:ext cx="2144261" cy="1524370"/>
            <a:chOff x="824634" y="4891746"/>
            <a:chExt cx="2314808" cy="1645613"/>
          </a:xfrm>
        </p:grpSpPr>
        <p:pic>
          <p:nvPicPr>
            <p:cNvPr id="58" name="Graphic 57" descr="Programmer female with solid fill">
              <a:extLst>
                <a:ext uri="{FF2B5EF4-FFF2-40B4-BE49-F238E27FC236}">
                  <a16:creationId xmlns:a16="http://schemas.microsoft.com/office/drawing/2014/main" id="{656FA384-C201-7649-8CCB-F189F0AC5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1059103" y="5211171"/>
              <a:ext cx="1326188" cy="1326188"/>
            </a:xfrm>
            <a:prstGeom prst="rect">
              <a:avLst/>
            </a:prstGeom>
          </p:spPr>
        </p:pic>
        <p:pic>
          <p:nvPicPr>
            <p:cNvPr id="59" name="Graphic 58" descr="Ethernet with solid fill">
              <a:extLst>
                <a:ext uri="{FF2B5EF4-FFF2-40B4-BE49-F238E27FC236}">
                  <a16:creationId xmlns:a16="http://schemas.microsoft.com/office/drawing/2014/main" id="{EB0E212D-3C57-D045-9172-084CED4C0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 rot="18900000">
              <a:off x="2225042" y="5231292"/>
              <a:ext cx="914400" cy="91440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5E6BC65-C52E-AA48-A09A-CEA4F02E8271}"/>
                </a:ext>
              </a:extLst>
            </p:cNvPr>
            <p:cNvSpPr txBox="1"/>
            <p:nvPr/>
          </p:nvSpPr>
          <p:spPr>
            <a:xfrm>
              <a:off x="824634" y="4891746"/>
              <a:ext cx="18831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xter Sans Core" pitchFamily="2" charset="77"/>
                  <a:ea typeface="+mn-ea"/>
                  <a:cs typeface="+mn-cs"/>
                </a:rPr>
                <a:t>Approved User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437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53 -0.00023 L 0.22422 -0.00023 " pathEditMode="relative" ptsTypes="AA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DRUK_final">
  <a:themeElements>
    <a:clrScheme name="Custom 4">
      <a:dk1>
        <a:srgbClr val="2E2D62"/>
      </a:dk1>
      <a:lt1>
        <a:srgbClr val="FFFFFF"/>
      </a:lt1>
      <a:dk2>
        <a:srgbClr val="000000"/>
      </a:dk2>
      <a:lt2>
        <a:srgbClr val="E7E6E6"/>
      </a:lt2>
      <a:accent1>
        <a:srgbClr val="2E2D62"/>
      </a:accent1>
      <a:accent2>
        <a:srgbClr val="C13D33"/>
      </a:accent2>
      <a:accent3>
        <a:srgbClr val="3CB28C"/>
      </a:accent3>
      <a:accent4>
        <a:srgbClr val="34D5AE"/>
      </a:accent4>
      <a:accent5>
        <a:srgbClr val="475DA7"/>
      </a:accent5>
      <a:accent6>
        <a:srgbClr val="E94D36"/>
      </a:accent6>
      <a:hlink>
        <a:srgbClr val="FF9D1B"/>
      </a:hlink>
      <a:folHlink>
        <a:srgbClr val="3CB28C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ARE UK slide deck template" id="{B47D4D12-3B45-2246-A88C-F640043EE1B1}" vid="{FD298ED7-CFB4-884A-9F6A-A66A2CB96A0A}"/>
    </a:ext>
  </a:extLst>
</a:theme>
</file>

<file path=ppt/theme/theme2.xml><?xml version="1.0" encoding="utf-8"?>
<a:theme xmlns:a="http://schemas.openxmlformats.org/drawingml/2006/main" name="2_HDRUK_final">
  <a:themeElements>
    <a:clrScheme name="UKHDR Alliance 1">
      <a:dk1>
        <a:srgbClr val="3CB28C"/>
      </a:dk1>
      <a:lt1>
        <a:srgbClr val="FFFFFF"/>
      </a:lt1>
      <a:dk2>
        <a:srgbClr val="000000"/>
      </a:dk2>
      <a:lt2>
        <a:srgbClr val="E7E6E6"/>
      </a:lt2>
      <a:accent1>
        <a:srgbClr val="475DA7"/>
      </a:accent1>
      <a:accent2>
        <a:srgbClr val="3C3C3B"/>
      </a:accent2>
      <a:accent3>
        <a:srgbClr val="ADDAD9"/>
      </a:accent3>
      <a:accent4>
        <a:srgbClr val="D1D7DA"/>
      </a:accent4>
      <a:accent5>
        <a:srgbClr val="28235C"/>
      </a:accent5>
      <a:accent6>
        <a:srgbClr val="E66400"/>
      </a:accent6>
      <a:hlink>
        <a:srgbClr val="3CB28C"/>
      </a:hlink>
      <a:folHlink>
        <a:srgbClr val="3CB28C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ARE UK slide deck template" id="{B47D4D12-3B45-2246-A88C-F640043EE1B1}" vid="{CD35D4D0-A1DA-5047-9F5E-B7595515A0FB}"/>
    </a:ext>
  </a:extLst>
</a:theme>
</file>

<file path=ppt/theme/theme3.xml><?xml version="1.0" encoding="utf-8"?>
<a:theme xmlns:a="http://schemas.openxmlformats.org/drawingml/2006/main" name="Dark image">
  <a:themeElements>
    <a:clrScheme name="University of Dundee colours">
      <a:dk1>
        <a:srgbClr val="464646"/>
      </a:dk1>
      <a:lt1>
        <a:sysClr val="window" lastClr="FFFFFF"/>
      </a:lt1>
      <a:dk2>
        <a:srgbClr val="DDD9D6"/>
      </a:dk2>
      <a:lt2>
        <a:srgbClr val="FFFFFF"/>
      </a:lt2>
      <a:accent1>
        <a:srgbClr val="4365E2"/>
      </a:accent1>
      <a:accent2>
        <a:srgbClr val="A1B2F0"/>
      </a:accent2>
      <a:accent3>
        <a:srgbClr val="FF6264"/>
      </a:accent3>
      <a:accent4>
        <a:srgbClr val="FFB0B1"/>
      </a:accent4>
      <a:accent5>
        <a:srgbClr val="01D17C"/>
      </a:accent5>
      <a:accent6>
        <a:srgbClr val="80E8BD"/>
      </a:accent6>
      <a:hlink>
        <a:srgbClr val="4365E2"/>
      </a:hlink>
      <a:folHlink>
        <a:srgbClr val="FF6264"/>
      </a:folHlink>
    </a:clrScheme>
    <a:fontScheme name="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59F4D046-15E0-4844-ADCC-6046129B1E6A}" vid="{59E127E4-DFB2-F64D-9B99-FB28CC085325}"/>
    </a:ext>
  </a:extLst>
</a:theme>
</file>

<file path=ppt/theme/theme4.xml><?xml version="1.0" encoding="utf-8"?>
<a:theme xmlns:a="http://schemas.openxmlformats.org/drawingml/2006/main" name="1_Dark image">
  <a:themeElements>
    <a:clrScheme name="University of Dundee colours">
      <a:dk1>
        <a:srgbClr val="464646"/>
      </a:dk1>
      <a:lt1>
        <a:sysClr val="window" lastClr="FFFFFF"/>
      </a:lt1>
      <a:dk2>
        <a:srgbClr val="DDD9D6"/>
      </a:dk2>
      <a:lt2>
        <a:srgbClr val="FFFFFF"/>
      </a:lt2>
      <a:accent1>
        <a:srgbClr val="4365E2"/>
      </a:accent1>
      <a:accent2>
        <a:srgbClr val="A1B2F0"/>
      </a:accent2>
      <a:accent3>
        <a:srgbClr val="FF6264"/>
      </a:accent3>
      <a:accent4>
        <a:srgbClr val="FFB0B1"/>
      </a:accent4>
      <a:accent5>
        <a:srgbClr val="01D17C"/>
      </a:accent5>
      <a:accent6>
        <a:srgbClr val="80E8BD"/>
      </a:accent6>
      <a:hlink>
        <a:srgbClr val="4365E2"/>
      </a:hlink>
      <a:folHlink>
        <a:srgbClr val="FF6264"/>
      </a:folHlink>
    </a:clrScheme>
    <a:fontScheme name="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59F4D046-15E0-4844-ADCC-6046129B1E6A}" vid="{59E127E4-DFB2-F64D-9B99-FB28CC085325}"/>
    </a:ext>
  </a:extLst>
</a:theme>
</file>

<file path=ppt/theme/theme5.xml><?xml version="1.0" encoding="utf-8"?>
<a:theme xmlns:a="http://schemas.openxmlformats.org/drawingml/2006/main" name="2_Dark image">
  <a:themeElements>
    <a:clrScheme name="University of Dundee colours">
      <a:dk1>
        <a:srgbClr val="464646"/>
      </a:dk1>
      <a:lt1>
        <a:sysClr val="window" lastClr="FFFFFF"/>
      </a:lt1>
      <a:dk2>
        <a:srgbClr val="DDD9D6"/>
      </a:dk2>
      <a:lt2>
        <a:srgbClr val="FFFFFF"/>
      </a:lt2>
      <a:accent1>
        <a:srgbClr val="4365E2"/>
      </a:accent1>
      <a:accent2>
        <a:srgbClr val="A1B2F0"/>
      </a:accent2>
      <a:accent3>
        <a:srgbClr val="FF6264"/>
      </a:accent3>
      <a:accent4>
        <a:srgbClr val="FFB0B1"/>
      </a:accent4>
      <a:accent5>
        <a:srgbClr val="01D17C"/>
      </a:accent5>
      <a:accent6>
        <a:srgbClr val="80E8BD"/>
      </a:accent6>
      <a:hlink>
        <a:srgbClr val="4365E2"/>
      </a:hlink>
      <a:folHlink>
        <a:srgbClr val="FF6264"/>
      </a:folHlink>
    </a:clrScheme>
    <a:fontScheme name="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University of Dundee colours">
    <a:dk1>
      <a:srgbClr val="464646"/>
    </a:dk1>
    <a:lt1>
      <a:sysClr val="window" lastClr="FFFFFF"/>
    </a:lt1>
    <a:dk2>
      <a:srgbClr val="DDD9D6"/>
    </a:dk2>
    <a:lt2>
      <a:srgbClr val="FFFFFF"/>
    </a:lt2>
    <a:accent1>
      <a:srgbClr val="4365E2"/>
    </a:accent1>
    <a:accent2>
      <a:srgbClr val="A1B2F0"/>
    </a:accent2>
    <a:accent3>
      <a:srgbClr val="FF6264"/>
    </a:accent3>
    <a:accent4>
      <a:srgbClr val="FFB0B1"/>
    </a:accent4>
    <a:accent5>
      <a:srgbClr val="01D17C"/>
    </a:accent5>
    <a:accent6>
      <a:srgbClr val="80E8BD"/>
    </a:accent6>
    <a:hlink>
      <a:srgbClr val="4365E2"/>
    </a:hlink>
    <a:folHlink>
      <a:srgbClr val="FF6264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77CDE6EE9D52498E664172E9A1B97B" ma:contentTypeVersion="15" ma:contentTypeDescription="Create a new document." ma:contentTypeScope="" ma:versionID="9fa5d7b96bbe831f8a606f7646e77333">
  <xsd:schema xmlns:xsd="http://www.w3.org/2001/XMLSchema" xmlns:xs="http://www.w3.org/2001/XMLSchema" xmlns:p="http://schemas.microsoft.com/office/2006/metadata/properties" xmlns:ns2="0b7572c3-cb34-48ac-bac8-5102e71cf778" xmlns:ns3="25ba414b-1816-423c-b81e-f18b5660b4ed" targetNamespace="http://schemas.microsoft.com/office/2006/metadata/properties" ma:root="true" ma:fieldsID="e5f1178f5479eee288349c786efd0d92" ns2:_="" ns3:_="">
    <xsd:import namespace="0b7572c3-cb34-48ac-bac8-5102e71cf778"/>
    <xsd:import namespace="25ba414b-1816-423c-b81e-f18b5660b4e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7572c3-cb34-48ac-bac8-5102e71cf7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5643730-4106-43af-9ce9-7aa0c1c95a0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ba414b-1816-423c-b81e-f18b5660b4e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f981c99-f683-4f0a-ba5c-d3c3bf005dce}" ma:internalName="TaxCatchAll" ma:showField="CatchAllData" ma:web="25ba414b-1816-423c-b81e-f18b5660b4e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5ba414b-1816-423c-b81e-f18b5660b4ed" xsi:nil="true"/>
    <lcf76f155ced4ddcb4097134ff3c332f xmlns="0b7572c3-cb34-48ac-bac8-5102e71cf77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02D5A5A-DAAB-4056-B760-8C12A86D50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7572c3-cb34-48ac-bac8-5102e71cf778"/>
    <ds:schemaRef ds:uri="25ba414b-1816-423c-b81e-f18b5660b4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A5EBE93-1AEA-4822-8EA4-A516BB32D3A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AFAE188-19BF-432B-B088-4838F90CD5DE}">
  <ds:schemaRefs>
    <ds:schemaRef ds:uri="http://purl.org/dc/terms/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25ba414b-1816-423c-b81e-f18b5660b4ed"/>
    <ds:schemaRef ds:uri="0b7572c3-cb34-48ac-bac8-5102e71cf77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HDRUK_final</Template>
  <TotalTime>4201</TotalTime>
  <Words>566</Words>
  <Application>Microsoft Macintosh PowerPoint</Application>
  <PresentationFormat>Widescreen</PresentationFormat>
  <Paragraphs>166</Paragraphs>
  <Slides>18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Arial</vt:lpstr>
      <vt:lpstr>Baxter Sans Core</vt:lpstr>
      <vt:lpstr>Calibri</vt:lpstr>
      <vt:lpstr>Calibri Light</vt:lpstr>
      <vt:lpstr>Courier New</vt:lpstr>
      <vt:lpstr>Wingdings</vt:lpstr>
      <vt:lpstr>HDRUK_final</vt:lpstr>
      <vt:lpstr>2_HDRUK_final</vt:lpstr>
      <vt:lpstr>Dark image</vt:lpstr>
      <vt:lpstr>1_Dark image</vt:lpstr>
      <vt:lpstr>2_Dark image</vt:lpstr>
      <vt:lpstr>Office Theme</vt:lpstr>
      <vt:lpstr> TREEHOOSE OSS TRE</vt:lpstr>
      <vt:lpstr>Health Informatics Centre (HIC)</vt:lpstr>
      <vt:lpstr>Electronic Medical Data Coverage</vt:lpstr>
      <vt:lpstr>PowerPoint Presentation</vt:lpstr>
      <vt:lpstr>               The Scottish Federated Safe Haven Network</vt:lpstr>
      <vt:lpstr>PowerPoint Presentation</vt:lpstr>
      <vt:lpstr>Trusted Research Environments (TREs)</vt:lpstr>
      <vt:lpstr>Problem Statement</vt:lpstr>
      <vt:lpstr>“Next Generation” TRE </vt:lpstr>
      <vt:lpstr>TREEHOOSE Evolution - July 2022</vt:lpstr>
      <vt:lpstr>Infrastructure-as-code</vt:lpstr>
      <vt:lpstr>Personas – assumed roles</vt:lpstr>
      <vt:lpstr>Managing Costs</vt:lpstr>
      <vt:lpstr>PowerPoint Presentation</vt:lpstr>
      <vt:lpstr>Secure Enclave Computing</vt:lpstr>
      <vt:lpstr>Secure Enclave Computing</vt:lpstr>
      <vt:lpstr>PowerPoint Presentation</vt:lpstr>
      <vt:lpstr> 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TREEHOOSE Mid-Sprint Meeting</dc:title>
  <dc:creator>Christian Cole (Staff)</dc:creator>
  <cp:lastModifiedBy>Christian Cole (Staff)</cp:lastModifiedBy>
  <cp:revision>4</cp:revision>
  <dcterms:created xsi:type="dcterms:W3CDTF">2022-04-19T16:56:27Z</dcterms:created>
  <dcterms:modified xsi:type="dcterms:W3CDTF">2022-09-04T19:15:52Z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0x0101008577CDE6EE9D52498E664172E9A1B97B</vt:lpwstr>
  </property>
  <property fmtid="{D5CDD505-2E9C-101B-9397-08002B2CF9AE}" pid="3" name="MediaServiceImageTags">
    <vt:lpwstr/>
  </property>
</Properties>
</file>