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8" r:id="rId3"/>
    <p:sldMasterId id="2147483676" r:id="rId4"/>
  </p:sldMasterIdLst>
  <p:notesMasterIdLst>
    <p:notesMasterId r:id="rId10"/>
  </p:notesMasterIdLst>
  <p:sldIdLst>
    <p:sldId id="257" r:id="rId5"/>
    <p:sldId id="267" r:id="rId6"/>
    <p:sldId id="286" r:id="rId7"/>
    <p:sldId id="301" r:id="rId8"/>
    <p:sldId id="32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isz, Katrina (NIH/OD) [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08"/>
  </p:normalViewPr>
  <p:slideViewPr>
    <p:cSldViewPr snapToGrid="0">
      <p:cViewPr>
        <p:scale>
          <a:sx n="83" d="100"/>
          <a:sy n="83" d="100"/>
        </p:scale>
        <p:origin x="49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C3D80-F64A-2D4A-B278-32512852551E}" type="datetimeFigureOut">
              <a:rPr lang="en-US" smtClean="0"/>
              <a:t>9/2/22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AC3D9-FEE7-9442-B878-AC4F60A7330C}" type="slidenum">
              <a:rPr lang="en-US" smtClean="0"/>
              <a:t>‹#›</a:t>
            </a:fld>
            <a:endParaRPr lang="en-US"/>
          </a:p>
        </p:txBody>
      </p:sp>
    </p:spTree>
    <p:extLst>
      <p:ext uri="{BB962C8B-B14F-4D97-AF65-F5344CB8AC3E}">
        <p14:creationId xmlns:p14="http://schemas.microsoft.com/office/powerpoint/2010/main" val="180033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spreadsheets/d/1sk2P1TNgvyztMG8MYz2xWV_YOeYxo4mL3-UOICO-NpE/edit?usp=sha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oinallofus.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Big picture: </a:t>
            </a:r>
            <a:endParaRPr/>
          </a:p>
          <a:p>
            <a:pPr marL="171450" lvl="0" indent="-171450" algn="l" rtl="0">
              <a:lnSpc>
                <a:spcPct val="100000"/>
              </a:lnSpc>
              <a:spcBef>
                <a:spcPts val="0"/>
              </a:spcBef>
              <a:spcAft>
                <a:spcPts val="0"/>
              </a:spcAft>
              <a:buSzPts val="1400"/>
              <a:buFont typeface="Arial"/>
              <a:buChar char="•"/>
            </a:pPr>
            <a:r>
              <a:rPr lang="en-US" sz="1200"/>
              <a:t>Introduction slide – Important here to mention that the </a:t>
            </a:r>
            <a:r>
              <a:rPr lang="en-US" sz="1200" i="1"/>
              <a:t>All of Us </a:t>
            </a:r>
            <a:r>
              <a:rPr lang="en-US" sz="1200" i="0"/>
              <a:t>Research Program is part of the National Institutes of Health. Please also mention your connection to the program, including if you are not officially affiliated with the consortium, but are a believer in the potential of the research program.</a:t>
            </a:r>
            <a:r>
              <a:rPr lang="en-US" sz="1200"/>
              <a:t> </a:t>
            </a:r>
            <a:endParaRPr/>
          </a:p>
          <a:p>
            <a:pPr marL="171450" lvl="0" indent="-82550" algn="l" rtl="0">
              <a:lnSpc>
                <a:spcPct val="100000"/>
              </a:lnSpc>
              <a:spcBef>
                <a:spcPts val="0"/>
              </a:spcBef>
              <a:spcAft>
                <a:spcPts val="0"/>
              </a:spcAft>
              <a:buSzPts val="1400"/>
              <a:buFont typeface="Arial"/>
              <a:buNone/>
            </a:pPr>
            <a:endParaRPr sz="1200"/>
          </a:p>
          <a:p>
            <a:pPr marL="171450" lvl="0" indent="-171450" algn="l" rtl="0">
              <a:lnSpc>
                <a:spcPct val="100000"/>
              </a:lnSpc>
              <a:spcBef>
                <a:spcPts val="0"/>
              </a:spcBef>
              <a:spcAft>
                <a:spcPts val="0"/>
              </a:spcAft>
              <a:buSzPts val="1400"/>
              <a:buFont typeface="Arial"/>
              <a:buChar char="•"/>
            </a:pPr>
            <a:r>
              <a:rPr lang="en-US" sz="1200"/>
              <a:t>If possible, please include the particular research conference/event name and the presentation date. </a:t>
            </a:r>
            <a:endParaRPr sz="1200" b="0" i="0" u="none" strike="noStrike" cap="none">
              <a:solidFill>
                <a:schemeClr val="dk1"/>
              </a:solidFill>
              <a:latin typeface="Calibri"/>
              <a:ea typeface="Calibri"/>
              <a:cs typeface="Calibri"/>
              <a:sym typeface="Calibri"/>
            </a:endParaRPr>
          </a:p>
        </p:txBody>
      </p:sp>
      <p:sp>
        <p:nvSpPr>
          <p:cNvPr id="487" name="Google Shape;487;p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488" name="Google Shape;488;p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489" name="Google Shape;48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5:notes"/>
          <p:cNvSpPr>
            <a:spLocks noGrp="1" noRot="1" noChangeAspect="1"/>
          </p:cNvSpPr>
          <p:nvPr>
            <p:ph type="sldImg" idx="2"/>
          </p:nvPr>
        </p:nvSpPr>
        <p:spPr>
          <a:xfrm>
            <a:off x="2390775" y="541338"/>
            <a:ext cx="4800600" cy="270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78" name="Google Shape;578;p25: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Totals are accurate as of March 2022.  Please confirm numbers and update as needed prior to presenting (See: </a:t>
            </a:r>
            <a:r>
              <a:rPr lang="en-US" i="1" dirty="0"/>
              <a:t>All of Us</a:t>
            </a:r>
            <a:r>
              <a:rPr lang="en-US" dirty="0"/>
              <a:t> Research, By the Numbers (</a:t>
            </a:r>
            <a:r>
              <a:rPr lang="en-US" u="sng" dirty="0">
                <a:solidFill>
                  <a:schemeClr val="hlink"/>
                </a:solidFill>
                <a:hlinkClick r:id="rId3"/>
              </a:rPr>
              <a:t>https://docs.google.com/spreadsheets/d/1sk2P1TNgvyztMG8MYz2xWV_YOeYxo4mL3-UOICO-NpE/edit?usp=sharing</a:t>
            </a:r>
            <a:r>
              <a:rPr lang="en-US" dirty="0"/>
              <a:t>) </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US" dirty="0"/>
              <a:t>1,500 + registered researchers</a:t>
            </a:r>
            <a:endParaRPr dirty="0"/>
          </a:p>
          <a:p>
            <a:pPr marL="457200" lvl="0" indent="-317500" algn="l" rtl="0">
              <a:lnSpc>
                <a:spcPct val="100000"/>
              </a:lnSpc>
              <a:spcBef>
                <a:spcPts val="0"/>
              </a:spcBef>
              <a:spcAft>
                <a:spcPts val="0"/>
              </a:spcAft>
              <a:buSzPts val="1400"/>
              <a:buChar char="-"/>
            </a:pPr>
            <a:r>
              <a:rPr lang="en-US" dirty="0"/>
              <a:t>295+ institutions</a:t>
            </a:r>
            <a:endParaRPr dirty="0"/>
          </a:p>
          <a:p>
            <a:pPr marL="914400" lvl="1" indent="-317500" algn="l" rtl="0">
              <a:lnSpc>
                <a:spcPct val="100000"/>
              </a:lnSpc>
              <a:spcBef>
                <a:spcPts val="0"/>
              </a:spcBef>
              <a:spcAft>
                <a:spcPts val="0"/>
              </a:spcAft>
              <a:buSzPts val="1400"/>
              <a:buChar char="-"/>
            </a:pPr>
            <a:r>
              <a:rPr lang="en-US" dirty="0"/>
              <a:t>204 academic institutions (including 36 HBCUs and Hispanic-serving institutions)</a:t>
            </a:r>
            <a:endParaRPr dirty="0"/>
          </a:p>
          <a:p>
            <a:pPr marL="914400" lvl="1" indent="-317500" algn="l" rtl="0">
              <a:lnSpc>
                <a:spcPct val="100000"/>
              </a:lnSpc>
              <a:spcBef>
                <a:spcPts val="0"/>
              </a:spcBef>
              <a:spcAft>
                <a:spcPts val="0"/>
              </a:spcAft>
              <a:buSzPts val="1400"/>
              <a:buChar char="-"/>
            </a:pPr>
            <a:r>
              <a:rPr lang="en-US" dirty="0"/>
              <a:t>43 nonprofit organizations</a:t>
            </a:r>
            <a:endParaRPr dirty="0"/>
          </a:p>
          <a:p>
            <a:pPr marL="914400" lvl="1" indent="-317500" algn="l" rtl="0">
              <a:lnSpc>
                <a:spcPct val="100000"/>
              </a:lnSpc>
              <a:spcBef>
                <a:spcPts val="0"/>
              </a:spcBef>
              <a:spcAft>
                <a:spcPts val="0"/>
              </a:spcAft>
              <a:buSzPts val="1400"/>
              <a:buChar char="-"/>
            </a:pPr>
            <a:r>
              <a:rPr lang="en-US" dirty="0"/>
              <a:t>44 health care organizations</a:t>
            </a:r>
            <a:endParaRPr dirty="0"/>
          </a:p>
        </p:txBody>
      </p:sp>
      <p:sp>
        <p:nvSpPr>
          <p:cNvPr id="1074" name="Google Shape;10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3" name="Google Shape;1303;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262261"/>
                </a:solidFill>
              </a:rPr>
              <a:t>The Res</a:t>
            </a:r>
            <a:r>
              <a:rPr lang="en-US" sz="1100">
                <a:solidFill>
                  <a:srgbClr val="262261"/>
                </a:solidFill>
              </a:rPr>
              <a:t>earch support team is dedicated to making your experience with Phase 2 demonstration projects successful. To this end, we have provided multiple types of training materials, including tool user guides, instructional videos, data model tutorials, workspaces with example analyses and reusable code snippets. We also have a Help Desk to provide general and technical support, user forums and a searchable knowledge base. </a:t>
            </a:r>
            <a:r>
              <a:rPr lang="en-US" sz="1100" b="1">
                <a:solidFill>
                  <a:srgbClr val="262261"/>
                </a:solidFill>
              </a:rPr>
              <a:t> </a:t>
            </a:r>
            <a:endParaRPr sz="1100" b="1">
              <a:solidFill>
                <a:srgbClr val="262261"/>
              </a:solidFill>
            </a:endParaRPr>
          </a:p>
          <a:p>
            <a:pPr marL="0" lvl="0" indent="0" algn="l" rtl="0">
              <a:lnSpc>
                <a:spcPct val="100000"/>
              </a:lnSpc>
              <a:spcBef>
                <a:spcPts val="0"/>
              </a:spcBef>
              <a:spcAft>
                <a:spcPts val="0"/>
              </a:spcAft>
              <a:buSzPts val="1400"/>
              <a:buNone/>
            </a:pPr>
            <a:endParaRPr sz="1100" b="1">
              <a:solidFill>
                <a:srgbClr val="262262"/>
              </a:solidFill>
            </a:endParaRPr>
          </a:p>
          <a:p>
            <a:pPr marL="0" lvl="0" indent="0" algn="l" rtl="0">
              <a:lnSpc>
                <a:spcPct val="100000"/>
              </a:lnSpc>
              <a:spcBef>
                <a:spcPts val="0"/>
              </a:spcBef>
              <a:spcAft>
                <a:spcPts val="0"/>
              </a:spcAft>
              <a:buSzPts val="1400"/>
              <a:buNone/>
            </a:pPr>
            <a:r>
              <a:rPr lang="en-US" sz="1100" b="1">
                <a:solidFill>
                  <a:srgbClr val="262262"/>
                </a:solidFill>
              </a:rPr>
              <a:t>User Support Hub</a:t>
            </a:r>
            <a:endParaRPr sz="1100" b="1">
              <a:solidFill>
                <a:srgbClr val="262262"/>
              </a:solidFill>
            </a:endParaRPr>
          </a:p>
          <a:p>
            <a:pPr marL="0" lvl="0" indent="0" algn="l" rtl="0">
              <a:lnSpc>
                <a:spcPct val="100000"/>
              </a:lnSpc>
              <a:spcBef>
                <a:spcPts val="0"/>
              </a:spcBef>
              <a:spcAft>
                <a:spcPts val="0"/>
              </a:spcAft>
              <a:buSzPts val="1400"/>
              <a:buNone/>
            </a:pPr>
            <a:r>
              <a:rPr lang="en-US" sz="1100">
                <a:solidFill>
                  <a:srgbClr val="262261"/>
                </a:solidFill>
              </a:rPr>
              <a:t>Tool user guides</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Instructional videos</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Data model tutorials </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Knowledge base</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Data Dictionary</a:t>
            </a:r>
            <a:endParaRPr sz="1100">
              <a:solidFill>
                <a:srgbClr val="262261"/>
              </a:solidFill>
            </a:endParaRPr>
          </a:p>
          <a:p>
            <a:pPr marL="457200" lvl="0" indent="-298450" algn="l" rtl="0">
              <a:lnSpc>
                <a:spcPct val="100000"/>
              </a:lnSpc>
              <a:spcBef>
                <a:spcPts val="0"/>
              </a:spcBef>
              <a:spcAft>
                <a:spcPts val="0"/>
              </a:spcAft>
              <a:buClr>
                <a:srgbClr val="262261"/>
              </a:buClr>
              <a:buSzPts val="1100"/>
              <a:buChar char="-"/>
            </a:pPr>
            <a:r>
              <a:rPr lang="en-US" sz="1100">
                <a:solidFill>
                  <a:srgbClr val="262261"/>
                </a:solidFill>
              </a:rPr>
              <a:t>PDF as part of detailed data documentation</a:t>
            </a:r>
            <a:endParaRPr sz="1100">
              <a:solidFill>
                <a:srgbClr val="262261"/>
              </a:solidFill>
            </a:endParaRPr>
          </a:p>
          <a:p>
            <a:pPr marL="457200" lvl="0" indent="-298450" algn="l" rtl="0">
              <a:lnSpc>
                <a:spcPct val="100000"/>
              </a:lnSpc>
              <a:spcBef>
                <a:spcPts val="0"/>
              </a:spcBef>
              <a:spcAft>
                <a:spcPts val="0"/>
              </a:spcAft>
              <a:buClr>
                <a:srgbClr val="262261"/>
              </a:buClr>
              <a:buSzPts val="1100"/>
              <a:buChar char="-"/>
            </a:pPr>
            <a:r>
              <a:rPr lang="en-US" sz="1100">
                <a:solidFill>
                  <a:srgbClr val="262261"/>
                </a:solidFill>
              </a:rPr>
              <a:t>Integrated directly within Workbench tools</a:t>
            </a:r>
            <a:br>
              <a:rPr lang="en-US" sz="1100">
                <a:solidFill>
                  <a:srgbClr val="262261"/>
                </a:solidFill>
              </a:rPr>
            </a:br>
            <a:endParaRPr sz="1100">
              <a:solidFill>
                <a:srgbClr val="262261"/>
              </a:solidFill>
            </a:endParaRPr>
          </a:p>
          <a:p>
            <a:pPr marL="0" lvl="0" indent="0" algn="l" rtl="0">
              <a:lnSpc>
                <a:spcPct val="100000"/>
              </a:lnSpc>
              <a:spcBef>
                <a:spcPts val="0"/>
              </a:spcBef>
              <a:spcAft>
                <a:spcPts val="0"/>
              </a:spcAft>
              <a:buSzPts val="1400"/>
              <a:buNone/>
            </a:pPr>
            <a:r>
              <a:rPr lang="en-US" sz="1100" b="1">
                <a:solidFill>
                  <a:srgbClr val="262262"/>
                </a:solidFill>
              </a:rPr>
              <a:t>Researcher Workbench</a:t>
            </a:r>
            <a:endParaRPr sz="1100"/>
          </a:p>
          <a:p>
            <a:pPr marL="0" lvl="0" indent="0" algn="l" rtl="0">
              <a:lnSpc>
                <a:spcPct val="100000"/>
              </a:lnSpc>
              <a:spcBef>
                <a:spcPts val="0"/>
              </a:spcBef>
              <a:spcAft>
                <a:spcPts val="0"/>
              </a:spcAft>
              <a:buSzPts val="1400"/>
              <a:buNone/>
            </a:pPr>
            <a:r>
              <a:rPr lang="en-US" sz="1100">
                <a:solidFill>
                  <a:srgbClr val="262261"/>
                </a:solidFill>
              </a:rPr>
              <a:t>Featured Workspaces (e.g., example analyses, Phenotype Library)</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Reusable “code snippets”</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Demonstration projects</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Help tips</a:t>
            </a:r>
            <a:br>
              <a:rPr lang="en-US" sz="1100">
                <a:solidFill>
                  <a:srgbClr val="262261"/>
                </a:solidFill>
              </a:rPr>
            </a:br>
            <a:endParaRPr sz="1100">
              <a:solidFill>
                <a:srgbClr val="262261"/>
              </a:solidFill>
            </a:endParaRPr>
          </a:p>
          <a:p>
            <a:pPr marL="0" lvl="0" indent="0" algn="l" rtl="0">
              <a:lnSpc>
                <a:spcPct val="100000"/>
              </a:lnSpc>
              <a:spcBef>
                <a:spcPts val="0"/>
              </a:spcBef>
              <a:spcAft>
                <a:spcPts val="0"/>
              </a:spcAft>
              <a:buSzPts val="1400"/>
              <a:buNone/>
            </a:pPr>
            <a:r>
              <a:rPr lang="en-US" sz="1100" b="1">
                <a:solidFill>
                  <a:srgbClr val="262262"/>
                </a:solidFill>
              </a:rPr>
              <a:t>Help Desk Forms</a:t>
            </a:r>
            <a:endParaRPr sz="1100" b="1">
              <a:solidFill>
                <a:srgbClr val="262262"/>
              </a:solidFill>
            </a:endParaRPr>
          </a:p>
          <a:p>
            <a:pPr marL="0" lvl="0" indent="0" algn="l" rtl="0">
              <a:lnSpc>
                <a:spcPct val="100000"/>
              </a:lnSpc>
              <a:spcBef>
                <a:spcPts val="0"/>
              </a:spcBef>
              <a:spcAft>
                <a:spcPts val="0"/>
              </a:spcAft>
              <a:buSzPts val="1400"/>
              <a:buNone/>
            </a:pPr>
            <a:r>
              <a:rPr lang="en-US" sz="1100">
                <a:solidFill>
                  <a:srgbClr val="262261"/>
                </a:solidFill>
              </a:rPr>
              <a:t>Specialized forms</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Ask a question or get help</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Feedback</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Publication </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Billing credits</a:t>
            </a:r>
            <a:endParaRPr sz="1100">
              <a:solidFill>
                <a:srgbClr val="262261"/>
              </a:solidFill>
            </a:endParaRPr>
          </a:p>
          <a:p>
            <a:pPr marL="0" lvl="0" indent="0" algn="l" rtl="0">
              <a:lnSpc>
                <a:spcPct val="100000"/>
              </a:lnSpc>
              <a:spcBef>
                <a:spcPts val="0"/>
              </a:spcBef>
              <a:spcAft>
                <a:spcPts val="0"/>
              </a:spcAft>
              <a:buSzPts val="1400"/>
              <a:buNone/>
            </a:pPr>
            <a:r>
              <a:rPr lang="en-US" sz="1100">
                <a:solidFill>
                  <a:srgbClr val="262261"/>
                </a:solidFill>
              </a:rPr>
              <a:t>Privacy concerns</a:t>
            </a:r>
            <a:endParaRPr sz="1100"/>
          </a:p>
        </p:txBody>
      </p:sp>
      <p:sp>
        <p:nvSpPr>
          <p:cNvPr id="1304" name="Google Shape;1304;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9"/>
        <p:cNvGrpSpPr/>
        <p:nvPr/>
      </p:nvGrpSpPr>
      <p:grpSpPr>
        <a:xfrm>
          <a:off x="0" y="0"/>
          <a:ext cx="0" cy="0"/>
          <a:chOff x="0" y="0"/>
          <a:chExt cx="0" cy="0"/>
        </a:xfrm>
      </p:grpSpPr>
      <p:sp>
        <p:nvSpPr>
          <p:cNvPr id="2180" name="Google Shape;2180;p96:notes"/>
          <p:cNvSpPr txBox="1">
            <a:spLocks noGrp="1"/>
          </p:cNvSpPr>
          <p:nvPr>
            <p:ph type="body" idx="1"/>
          </p:nvPr>
        </p:nvSpPr>
        <p:spPr>
          <a:xfrm>
            <a:off x="1463675" y="3960813"/>
            <a:ext cx="11703050" cy="32400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NOTE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Do not use the outdated </a:t>
            </a:r>
            <a:r>
              <a:rPr lang="en-US" i="1"/>
              <a:t>All of Us </a:t>
            </a:r>
            <a:r>
              <a:rPr lang="en-US"/>
              <a:t>logo with the "Precision Medicine Initiative” tagline/slogan.</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0" marR="0" lvl="0" indent="0" algn="l" rtl="0">
              <a:lnSpc>
                <a:spcPct val="100000"/>
              </a:lnSpc>
              <a:spcBef>
                <a:spcPts val="0"/>
              </a:spcBef>
              <a:spcAft>
                <a:spcPts val="0"/>
              </a:spcAft>
              <a:buSzPts val="1400"/>
              <a:buNone/>
            </a:pPr>
            <a:r>
              <a:rPr lang="en-US" b="0"/>
              <a:t>     Preferred website links can be </a:t>
            </a:r>
            <a:r>
              <a:rPr lang="en-US" sz="1200" b="0" i="0" u="sng" strike="noStrike" cap="none">
                <a:solidFill>
                  <a:srgbClr val="262261"/>
                </a:solidFill>
                <a:latin typeface="Arial"/>
                <a:ea typeface="Arial"/>
                <a:cs typeface="Arial"/>
                <a:sym typeface="Arial"/>
                <a:hlinkClick r:id="rId3">
                  <a:extLst>
                    <a:ext uri="{A12FA001-AC4F-418D-AE19-62706E023703}">
                      <ahyp:hlinkClr xmlns:ahyp="http://schemas.microsoft.com/office/drawing/2018/hyperlinkcolor" val="tx"/>
                    </a:ext>
                  </a:extLst>
                </a:hlinkClick>
              </a:rPr>
              <a:t>ResearchAllofUs.org</a:t>
            </a:r>
            <a:r>
              <a:rPr lang="en-US" sz="1200" b="0" i="0" u="none" strike="noStrike" cap="none">
                <a:solidFill>
                  <a:srgbClr val="262261"/>
                </a:solidFill>
                <a:latin typeface="Arial"/>
                <a:ea typeface="Arial"/>
                <a:cs typeface="Arial"/>
                <a:sym typeface="Arial"/>
              </a:rPr>
              <a:t> </a:t>
            </a:r>
            <a:r>
              <a:rPr lang="en-US" sz="1100" b="0" i="1" u="none" strike="noStrike" cap="none">
                <a:solidFill>
                  <a:srgbClr val="262261"/>
                </a:solidFill>
                <a:latin typeface="Arial"/>
                <a:ea typeface="Arial"/>
                <a:cs typeface="Arial"/>
                <a:sym typeface="Arial"/>
              </a:rPr>
              <a:t>(includes the Data Browser) and </a:t>
            </a:r>
            <a:r>
              <a:rPr lang="en-US" sz="1200" b="0" i="0" u="sng" strike="noStrike" cap="none">
                <a:solidFill>
                  <a:srgbClr val="262261"/>
                </a:solidFill>
                <a:latin typeface="Arial"/>
                <a:ea typeface="Arial"/>
                <a:cs typeface="Arial"/>
                <a:sym typeface="Arial"/>
              </a:rPr>
              <a:t>JoinAllofUs.org </a:t>
            </a:r>
            <a:endParaRPr sz="105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81" name="Google Shape;2181;p96:notes"/>
          <p:cNvSpPr>
            <a:spLocks noGrp="1" noRot="1" noChangeAspect="1"/>
          </p:cNvSpPr>
          <p:nvPr>
            <p:ph type="sldImg" idx="2"/>
          </p:nvPr>
        </p:nvSpPr>
        <p:spPr>
          <a:xfrm>
            <a:off x="4846638" y="1028700"/>
            <a:ext cx="4937125" cy="2778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B7E2-19A2-A04E-665A-FA23BB532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EC1C4-5543-BA6A-0289-71FEA4942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5C749-87E0-4C48-7E76-763AB45EEC32}"/>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5" name="Footer Placeholder 4">
            <a:extLst>
              <a:ext uri="{FF2B5EF4-FFF2-40B4-BE49-F238E27FC236}">
                <a16:creationId xmlns:a16="http://schemas.microsoft.com/office/drawing/2014/main" id="{3F240624-0593-A05D-B41D-E87334EA3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CBA10-16D9-31BC-6C87-C36A424F54FC}"/>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85882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46D7-B6B0-849B-5ABF-011014087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6F83C7-6601-3613-44A8-11174F8825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D5E85-6466-C1B3-4904-F8CCD054B3FC}"/>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5" name="Footer Placeholder 4">
            <a:extLst>
              <a:ext uri="{FF2B5EF4-FFF2-40B4-BE49-F238E27FC236}">
                <a16:creationId xmlns:a16="http://schemas.microsoft.com/office/drawing/2014/main" id="{263EEAE6-72B7-5970-E38A-D51FF6420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41970-8169-791D-A477-7354AAA6C37D}"/>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400605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00C0C9-1B0A-CF77-B539-2870D3FA91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FB84B1-D61C-5441-FC69-D312D94A45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D0F41-B810-A310-7371-F3ED63ECD5E6}"/>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5" name="Footer Placeholder 4">
            <a:extLst>
              <a:ext uri="{FF2B5EF4-FFF2-40B4-BE49-F238E27FC236}">
                <a16:creationId xmlns:a16="http://schemas.microsoft.com/office/drawing/2014/main" id="{5EA904F2-3F90-289F-9DAF-728760978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1FDFC-E49A-1C3D-8610-057B46ED137E}"/>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257189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Page">
  <p:cSld name="1_Title Page">
    <p:bg>
      <p:bgPr>
        <a:gradFill>
          <a:gsLst>
            <a:gs pos="0">
              <a:srgbClr val="262261"/>
            </a:gs>
            <a:gs pos="19000">
              <a:srgbClr val="262261"/>
            </a:gs>
            <a:gs pos="99000">
              <a:srgbClr val="5EAEE0"/>
            </a:gs>
            <a:gs pos="100000">
              <a:srgbClr val="5EAEE0"/>
            </a:gs>
          </a:gsLst>
          <a:lin ang="2700006" scaled="0"/>
        </a:gradFill>
        <a:effectLst/>
      </p:bgPr>
    </p:bg>
    <p:spTree>
      <p:nvGrpSpPr>
        <p:cNvPr id="1" name="Shape 12"/>
        <p:cNvGrpSpPr/>
        <p:nvPr/>
      </p:nvGrpSpPr>
      <p:grpSpPr>
        <a:xfrm>
          <a:off x="0" y="0"/>
          <a:ext cx="0" cy="0"/>
          <a:chOff x="0" y="0"/>
          <a:chExt cx="0" cy="0"/>
        </a:xfrm>
      </p:grpSpPr>
      <p:sp>
        <p:nvSpPr>
          <p:cNvPr id="13" name="Google Shape;13;p84"/>
          <p:cNvSpPr txBox="1">
            <a:spLocks noGrp="1"/>
          </p:cNvSpPr>
          <p:nvPr>
            <p:ph type="subTitle" idx="1"/>
          </p:nvPr>
        </p:nvSpPr>
        <p:spPr>
          <a:xfrm>
            <a:off x="1069491" y="1960854"/>
            <a:ext cx="10324356" cy="1980450"/>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4300"/>
              <a:buNone/>
              <a:defRPr sz="3599">
                <a:solidFill>
                  <a:schemeClr val="lt1"/>
                </a:solidFill>
              </a:defRPr>
            </a:lvl1pPr>
            <a:lvl2pPr lvl="1" algn="ctr">
              <a:lnSpc>
                <a:spcPct val="114000"/>
              </a:lnSpc>
              <a:spcBef>
                <a:spcPts val="0"/>
              </a:spcBef>
              <a:spcAft>
                <a:spcPts val="0"/>
              </a:spcAft>
              <a:buClr>
                <a:schemeClr val="lt1"/>
              </a:buClr>
              <a:buSzPts val="3500"/>
              <a:buNone/>
              <a:defRPr sz="1450"/>
            </a:lvl2pPr>
            <a:lvl3pPr lvl="2" algn="ctr">
              <a:lnSpc>
                <a:spcPct val="114000"/>
              </a:lnSpc>
              <a:spcBef>
                <a:spcPts val="0"/>
              </a:spcBef>
              <a:spcAft>
                <a:spcPts val="0"/>
              </a:spcAft>
              <a:buClr>
                <a:schemeClr val="lt1"/>
              </a:buClr>
              <a:buSzPts val="2700"/>
              <a:buNone/>
              <a:defRPr sz="1350"/>
            </a:lvl3pPr>
            <a:lvl4pPr lvl="3" algn="ctr">
              <a:lnSpc>
                <a:spcPct val="114000"/>
              </a:lnSpc>
              <a:spcBef>
                <a:spcPts val="0"/>
              </a:spcBef>
              <a:spcAft>
                <a:spcPts val="0"/>
              </a:spcAft>
              <a:buClr>
                <a:schemeClr val="lt1"/>
              </a:buClr>
              <a:buSzPts val="1300"/>
              <a:buNone/>
              <a:defRPr sz="1200"/>
            </a:lvl4pPr>
            <a:lvl5pPr lvl="4" algn="ctr">
              <a:lnSpc>
                <a:spcPct val="114000"/>
              </a:lnSpc>
              <a:spcBef>
                <a:spcPts val="0"/>
              </a:spcBef>
              <a:spcAft>
                <a:spcPts val="0"/>
              </a:spcAft>
              <a:buClr>
                <a:schemeClr val="lt1"/>
              </a:buClr>
              <a:buSzPts val="2700"/>
              <a:buNone/>
              <a:defRPr sz="1200"/>
            </a:lvl5pPr>
            <a:lvl6pPr lvl="5" algn="ctr">
              <a:lnSpc>
                <a:spcPct val="90000"/>
              </a:lnSpc>
              <a:spcBef>
                <a:spcPts val="400"/>
              </a:spcBef>
              <a:spcAft>
                <a:spcPts val="0"/>
              </a:spcAft>
              <a:buClr>
                <a:schemeClr val="lt1"/>
              </a:buClr>
              <a:buSzPts val="2400"/>
              <a:buNone/>
              <a:defRPr sz="1200"/>
            </a:lvl6pPr>
            <a:lvl7pPr lvl="6" algn="ctr">
              <a:lnSpc>
                <a:spcPct val="90000"/>
              </a:lnSpc>
              <a:spcBef>
                <a:spcPts val="400"/>
              </a:spcBef>
              <a:spcAft>
                <a:spcPts val="0"/>
              </a:spcAft>
              <a:buClr>
                <a:schemeClr val="lt1"/>
              </a:buClr>
              <a:buSzPts val="2400"/>
              <a:buNone/>
              <a:defRPr sz="1200"/>
            </a:lvl7pPr>
            <a:lvl8pPr lvl="7" algn="ctr">
              <a:lnSpc>
                <a:spcPct val="90000"/>
              </a:lnSpc>
              <a:spcBef>
                <a:spcPts val="400"/>
              </a:spcBef>
              <a:spcAft>
                <a:spcPts val="0"/>
              </a:spcAft>
              <a:buClr>
                <a:schemeClr val="lt1"/>
              </a:buClr>
              <a:buSzPts val="2400"/>
              <a:buNone/>
              <a:defRPr sz="1200"/>
            </a:lvl8pPr>
            <a:lvl9pPr lvl="8" algn="ctr">
              <a:lnSpc>
                <a:spcPct val="90000"/>
              </a:lnSpc>
              <a:spcBef>
                <a:spcPts val="400"/>
              </a:spcBef>
              <a:spcAft>
                <a:spcPts val="0"/>
              </a:spcAft>
              <a:buClr>
                <a:schemeClr val="lt1"/>
              </a:buClr>
              <a:buSzPts val="2400"/>
              <a:buNone/>
              <a:defRPr sz="1200"/>
            </a:lvl9pPr>
          </a:lstStyle>
          <a:p>
            <a:endParaRPr/>
          </a:p>
        </p:txBody>
      </p:sp>
      <p:sp>
        <p:nvSpPr>
          <p:cNvPr id="14" name="Google Shape;14;p84"/>
          <p:cNvSpPr txBox="1">
            <a:spLocks noGrp="1"/>
          </p:cNvSpPr>
          <p:nvPr>
            <p:ph type="body" idx="2"/>
          </p:nvPr>
        </p:nvSpPr>
        <p:spPr>
          <a:xfrm>
            <a:off x="1069491" y="4090484"/>
            <a:ext cx="3669272" cy="765150"/>
          </a:xfrm>
          <a:prstGeom prst="rect">
            <a:avLst/>
          </a:prstGeom>
          <a:noFill/>
          <a:ln>
            <a:noFill/>
          </a:ln>
        </p:spPr>
        <p:txBody>
          <a:bodyPr spcFirstLastPara="1" wrap="square" lIns="0" tIns="0" rIns="0" bIns="0" anchor="t" anchorCtr="0">
            <a:noAutofit/>
          </a:bodyPr>
          <a:lstStyle>
            <a:lvl1pPr marL="228554" lvl="0" indent="-114277" algn="l">
              <a:lnSpc>
                <a:spcPct val="114000"/>
              </a:lnSpc>
              <a:spcBef>
                <a:spcPts val="0"/>
              </a:spcBef>
              <a:spcAft>
                <a:spcPts val="0"/>
              </a:spcAft>
              <a:buClr>
                <a:schemeClr val="lt1"/>
              </a:buClr>
              <a:buSzPts val="2400"/>
              <a:buFont typeface="Arial"/>
              <a:buNone/>
              <a:defRPr sz="1600">
                <a:solidFill>
                  <a:schemeClr val="lt1"/>
                </a:solidFill>
              </a:defRPr>
            </a:lvl1pPr>
            <a:lvl2pPr marL="457109" lvl="1" indent="-114277" algn="l">
              <a:lnSpc>
                <a:spcPct val="140000"/>
              </a:lnSpc>
              <a:spcBef>
                <a:spcPts val="0"/>
              </a:spcBef>
              <a:spcAft>
                <a:spcPts val="0"/>
              </a:spcAft>
              <a:buClr>
                <a:schemeClr val="lt1"/>
              </a:buClr>
              <a:buSzPts val="3500"/>
              <a:buFont typeface="Arial"/>
              <a:buNone/>
              <a:defRPr sz="1450"/>
            </a:lvl2pPr>
            <a:lvl3pPr marL="685663" lvl="2" indent="-114277" algn="l">
              <a:lnSpc>
                <a:spcPct val="140000"/>
              </a:lnSpc>
              <a:spcBef>
                <a:spcPts val="0"/>
              </a:spcBef>
              <a:spcAft>
                <a:spcPts val="0"/>
              </a:spcAft>
              <a:buClr>
                <a:schemeClr val="lt1"/>
              </a:buClr>
              <a:buSzPts val="2900"/>
              <a:buFont typeface="Arial"/>
              <a:buNone/>
              <a:defRPr sz="1450"/>
            </a:lvl3pPr>
            <a:lvl4pPr marL="914217" lvl="3" indent="-114277" algn="l">
              <a:lnSpc>
                <a:spcPct val="140000"/>
              </a:lnSpc>
              <a:spcBef>
                <a:spcPts val="0"/>
              </a:spcBef>
              <a:spcAft>
                <a:spcPts val="0"/>
              </a:spcAft>
              <a:buClr>
                <a:schemeClr val="lt1"/>
              </a:buClr>
              <a:buSzPts val="1900"/>
              <a:buFont typeface="Arial"/>
              <a:buNone/>
              <a:defRPr sz="1450"/>
            </a:lvl4pPr>
            <a:lvl5pPr marL="1142771" lvl="4" indent="-114277" algn="l">
              <a:lnSpc>
                <a:spcPct val="140000"/>
              </a:lnSpc>
              <a:spcBef>
                <a:spcPts val="0"/>
              </a:spcBef>
              <a:spcAft>
                <a:spcPts val="0"/>
              </a:spcAft>
              <a:buClr>
                <a:schemeClr val="lt1"/>
              </a:buClr>
              <a:buSzPts val="3500"/>
              <a:buFont typeface="Arial"/>
              <a:buNone/>
              <a:defRPr sz="1450"/>
            </a:lvl5pPr>
            <a:lvl6pPr marL="1371326" lvl="5" indent="-174590" algn="l">
              <a:lnSpc>
                <a:spcPct val="90000"/>
              </a:lnSpc>
              <a:spcBef>
                <a:spcPts val="400"/>
              </a:spcBef>
              <a:spcAft>
                <a:spcPts val="0"/>
              </a:spcAft>
              <a:buClr>
                <a:schemeClr val="lt1"/>
              </a:buClr>
              <a:buSzPts val="1900"/>
              <a:buChar char="•"/>
              <a:defRPr/>
            </a:lvl6pPr>
            <a:lvl7pPr marL="1599880" lvl="6" indent="-174590" algn="l">
              <a:lnSpc>
                <a:spcPct val="90000"/>
              </a:lnSpc>
              <a:spcBef>
                <a:spcPts val="400"/>
              </a:spcBef>
              <a:spcAft>
                <a:spcPts val="0"/>
              </a:spcAft>
              <a:buClr>
                <a:schemeClr val="lt1"/>
              </a:buClr>
              <a:buSzPts val="1900"/>
              <a:buChar char="•"/>
              <a:defRPr/>
            </a:lvl7pPr>
            <a:lvl8pPr marL="1828434" lvl="7" indent="-174590" algn="l">
              <a:lnSpc>
                <a:spcPct val="90000"/>
              </a:lnSpc>
              <a:spcBef>
                <a:spcPts val="400"/>
              </a:spcBef>
              <a:spcAft>
                <a:spcPts val="0"/>
              </a:spcAft>
              <a:buClr>
                <a:schemeClr val="lt1"/>
              </a:buClr>
              <a:buSzPts val="1900"/>
              <a:buChar char="•"/>
              <a:defRPr/>
            </a:lvl8pPr>
            <a:lvl9pPr marL="2056989" lvl="8" indent="-174590" algn="l">
              <a:lnSpc>
                <a:spcPct val="90000"/>
              </a:lnSpc>
              <a:spcBef>
                <a:spcPts val="400"/>
              </a:spcBef>
              <a:spcAft>
                <a:spcPts val="0"/>
              </a:spcAft>
              <a:buClr>
                <a:schemeClr val="lt1"/>
              </a:buClr>
              <a:buSzPts val="1900"/>
              <a:buChar char="•"/>
              <a:defRPr/>
            </a:lvl9pPr>
          </a:lstStyle>
          <a:p>
            <a:endParaRPr/>
          </a:p>
        </p:txBody>
      </p:sp>
      <p:pic>
        <p:nvPicPr>
          <p:cNvPr id="15" name="Google Shape;15;p84"/>
          <p:cNvPicPr preferRelativeResize="0"/>
          <p:nvPr/>
        </p:nvPicPr>
        <p:blipFill rotWithShape="1">
          <a:blip r:embed="rId2">
            <a:alphaModFix/>
          </a:blip>
          <a:srcRect/>
          <a:stretch/>
        </p:blipFill>
        <p:spPr>
          <a:xfrm>
            <a:off x="930780" y="5820276"/>
            <a:ext cx="3049766" cy="592479"/>
          </a:xfrm>
          <a:prstGeom prst="rect">
            <a:avLst/>
          </a:prstGeom>
          <a:noFill/>
          <a:ln>
            <a:noFill/>
          </a:ln>
        </p:spPr>
      </p:pic>
      <p:pic>
        <p:nvPicPr>
          <p:cNvPr id="16" name="Google Shape;16;p84"/>
          <p:cNvPicPr preferRelativeResize="0"/>
          <p:nvPr/>
        </p:nvPicPr>
        <p:blipFill rotWithShape="1">
          <a:blip r:embed="rId3">
            <a:alphaModFix/>
          </a:blip>
          <a:srcRect/>
          <a:stretch/>
        </p:blipFill>
        <p:spPr>
          <a:xfrm>
            <a:off x="9673263" y="0"/>
            <a:ext cx="1720392" cy="1678988"/>
          </a:xfrm>
          <a:prstGeom prst="rect">
            <a:avLst/>
          </a:prstGeom>
          <a:noFill/>
          <a:ln>
            <a:noFill/>
          </a:ln>
        </p:spPr>
      </p:pic>
    </p:spTree>
    <p:extLst>
      <p:ext uri="{BB962C8B-B14F-4D97-AF65-F5344CB8AC3E}">
        <p14:creationId xmlns:p14="http://schemas.microsoft.com/office/powerpoint/2010/main" val="91018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03 (orange)_divder page">
  <p:cSld name="3_Section 03 (orange)_divder page">
    <p:bg>
      <p:bgPr>
        <a:solidFill>
          <a:srgbClr val="F58D77"/>
        </a:solidFill>
        <a:effectLst/>
      </p:bgPr>
    </p:bg>
    <p:spTree>
      <p:nvGrpSpPr>
        <p:cNvPr id="1" name="Shape 264"/>
        <p:cNvGrpSpPr/>
        <p:nvPr/>
      </p:nvGrpSpPr>
      <p:grpSpPr>
        <a:xfrm>
          <a:off x="0" y="0"/>
          <a:ext cx="0" cy="0"/>
          <a:chOff x="0" y="0"/>
          <a:chExt cx="0" cy="0"/>
        </a:xfrm>
      </p:grpSpPr>
      <p:sp>
        <p:nvSpPr>
          <p:cNvPr id="265" name="Google Shape;265;p110"/>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3599"/>
              <a:buFont typeface="Arial"/>
              <a:buNone/>
              <a:defRPr sz="3599"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66" name="Google Shape;266;p110"/>
          <p:cNvPicPr preferRelativeResize="0"/>
          <p:nvPr/>
        </p:nvPicPr>
        <p:blipFill rotWithShape="1">
          <a:blip r:embed="rId2">
            <a:alphaModFix/>
          </a:blip>
          <a:srcRect/>
          <a:stretch/>
        </p:blipFill>
        <p:spPr>
          <a:xfrm>
            <a:off x="9936753" y="0"/>
            <a:ext cx="1570246" cy="1532456"/>
          </a:xfrm>
          <a:prstGeom prst="rect">
            <a:avLst/>
          </a:prstGeom>
          <a:noFill/>
          <a:ln>
            <a:noFill/>
          </a:ln>
        </p:spPr>
      </p:pic>
    </p:spTree>
    <p:extLst>
      <p:ext uri="{BB962C8B-B14F-4D97-AF65-F5344CB8AC3E}">
        <p14:creationId xmlns:p14="http://schemas.microsoft.com/office/powerpoint/2010/main" val="282554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03 (orange)_layout 02">
  <p:cSld name="3_Section 03 (orange)_layout 02">
    <p:spTree>
      <p:nvGrpSpPr>
        <p:cNvPr id="1" name="Shape 267"/>
        <p:cNvGrpSpPr/>
        <p:nvPr/>
      </p:nvGrpSpPr>
      <p:grpSpPr>
        <a:xfrm>
          <a:off x="0" y="0"/>
          <a:ext cx="0" cy="0"/>
          <a:chOff x="0" y="0"/>
          <a:chExt cx="0" cy="0"/>
        </a:xfrm>
      </p:grpSpPr>
      <p:sp>
        <p:nvSpPr>
          <p:cNvPr id="268" name="Google Shape;268;p111"/>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69" name="Google Shape;269;p111"/>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70" name="Google Shape;270;p111"/>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71" name="Google Shape;271;p111"/>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2" name="Google Shape;272;p111"/>
          <p:cNvSpPr/>
          <p:nvPr/>
        </p:nvSpPr>
        <p:spPr>
          <a:xfrm>
            <a:off x="11547368" y="6273210"/>
            <a:ext cx="655782" cy="255181"/>
          </a:xfrm>
          <a:prstGeom prst="rect">
            <a:avLst/>
          </a:prstGeom>
          <a:solidFill>
            <a:srgbClr val="F58D77"/>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73" name="Google Shape;273;p111"/>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74" name="Google Shape;274;p111"/>
          <p:cNvSpPr txBox="1">
            <a:spLocks noGrp="1"/>
          </p:cNvSpPr>
          <p:nvPr>
            <p:ph type="body" idx="1"/>
          </p:nvPr>
        </p:nvSpPr>
        <p:spPr>
          <a:xfrm>
            <a:off x="470928" y="1592210"/>
            <a:ext cx="11209338" cy="4503790"/>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16723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Section 03 (orange)_layout 01">
  <p:cSld name="3_Section 03 (orange)_layout 01">
    <p:spTree>
      <p:nvGrpSpPr>
        <p:cNvPr id="1" name="Shape 275"/>
        <p:cNvGrpSpPr/>
        <p:nvPr/>
      </p:nvGrpSpPr>
      <p:grpSpPr>
        <a:xfrm>
          <a:off x="0" y="0"/>
          <a:ext cx="0" cy="0"/>
          <a:chOff x="0" y="0"/>
          <a:chExt cx="0" cy="0"/>
        </a:xfrm>
      </p:grpSpPr>
      <p:sp>
        <p:nvSpPr>
          <p:cNvPr id="276" name="Google Shape;276;p147"/>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77" name="Google Shape;277;p147"/>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78" name="Google Shape;278;p147"/>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79" name="Google Shape;279;p147"/>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0" name="Google Shape;280;p147"/>
          <p:cNvSpPr/>
          <p:nvPr/>
        </p:nvSpPr>
        <p:spPr>
          <a:xfrm>
            <a:off x="11547368" y="6273210"/>
            <a:ext cx="655782" cy="255181"/>
          </a:xfrm>
          <a:prstGeom prst="rect">
            <a:avLst/>
          </a:prstGeom>
          <a:solidFill>
            <a:srgbClr val="F58D77"/>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81" name="Google Shape;281;p147"/>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82" name="Google Shape;282;p147"/>
          <p:cNvSpPr txBox="1">
            <a:spLocks noGrp="1"/>
          </p:cNvSpPr>
          <p:nvPr>
            <p:ph type="body" idx="1"/>
          </p:nvPr>
        </p:nvSpPr>
        <p:spPr>
          <a:xfrm>
            <a:off x="470928"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283" name="Google Shape;283;p147"/>
          <p:cNvSpPr txBox="1">
            <a:spLocks noGrp="1"/>
          </p:cNvSpPr>
          <p:nvPr>
            <p:ph type="body" idx="2"/>
          </p:nvPr>
        </p:nvSpPr>
        <p:spPr>
          <a:xfrm>
            <a:off x="6387661"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9118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03 (orange)_layout 03">
  <p:cSld name="3_Section 03 (orange)_layout 03">
    <p:bg>
      <p:bgPr>
        <a:solidFill>
          <a:srgbClr val="FFDD7F"/>
        </a:solidFill>
        <a:effectLst/>
      </p:bgPr>
    </p:bg>
    <p:spTree>
      <p:nvGrpSpPr>
        <p:cNvPr id="1" name="Shape 284"/>
        <p:cNvGrpSpPr/>
        <p:nvPr/>
      </p:nvGrpSpPr>
      <p:grpSpPr>
        <a:xfrm>
          <a:off x="0" y="0"/>
          <a:ext cx="0" cy="0"/>
          <a:chOff x="0" y="0"/>
          <a:chExt cx="0" cy="0"/>
        </a:xfrm>
      </p:grpSpPr>
      <p:sp>
        <p:nvSpPr>
          <p:cNvPr id="285" name="Google Shape;285;p148"/>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86" name="Google Shape;286;p148"/>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87" name="Google Shape;287;p148"/>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88" name="Google Shape;288;p148"/>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9" name="Google Shape;289;p148"/>
          <p:cNvSpPr/>
          <p:nvPr/>
        </p:nvSpPr>
        <p:spPr>
          <a:xfrm>
            <a:off x="11547368" y="6273210"/>
            <a:ext cx="655782" cy="255181"/>
          </a:xfrm>
          <a:prstGeom prst="rect">
            <a:avLst/>
          </a:prstGeom>
          <a:solidFill>
            <a:srgbClr val="F58D77"/>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0" name="Google Shape;290;p148"/>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91" name="Google Shape;291;p148"/>
          <p:cNvSpPr txBox="1">
            <a:spLocks noGrp="1"/>
          </p:cNvSpPr>
          <p:nvPr>
            <p:ph type="body" idx="1"/>
          </p:nvPr>
        </p:nvSpPr>
        <p:spPr>
          <a:xfrm>
            <a:off x="470928" y="2351214"/>
            <a:ext cx="5292605" cy="3656148"/>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292" name="Google Shape;292;p148"/>
          <p:cNvSpPr txBox="1">
            <a:spLocks noGrp="1"/>
          </p:cNvSpPr>
          <p:nvPr>
            <p:ph type="body" idx="2"/>
          </p:nvPr>
        </p:nvSpPr>
        <p:spPr>
          <a:xfrm>
            <a:off x="6387661"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50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03 (orange)_layout 04">
  <p:cSld name="3_Section 03 (orange)_layout 04">
    <p:bg>
      <p:bgPr>
        <a:solidFill>
          <a:srgbClr val="FFDD7F"/>
        </a:solidFill>
        <a:effectLst/>
      </p:bgPr>
    </p:bg>
    <p:spTree>
      <p:nvGrpSpPr>
        <p:cNvPr id="1" name="Shape 293"/>
        <p:cNvGrpSpPr/>
        <p:nvPr/>
      </p:nvGrpSpPr>
      <p:grpSpPr>
        <a:xfrm>
          <a:off x="0" y="0"/>
          <a:ext cx="0" cy="0"/>
          <a:chOff x="0" y="0"/>
          <a:chExt cx="0" cy="0"/>
        </a:xfrm>
      </p:grpSpPr>
      <p:sp>
        <p:nvSpPr>
          <p:cNvPr id="294" name="Google Shape;294;p149"/>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5" name="Google Shape;295;p149"/>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96" name="Google Shape;296;p149"/>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97" name="Google Shape;297;p149"/>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8" name="Google Shape;298;p149"/>
          <p:cNvSpPr/>
          <p:nvPr/>
        </p:nvSpPr>
        <p:spPr>
          <a:xfrm>
            <a:off x="11547368" y="6273210"/>
            <a:ext cx="655782" cy="255181"/>
          </a:xfrm>
          <a:prstGeom prst="rect">
            <a:avLst/>
          </a:prstGeom>
          <a:solidFill>
            <a:srgbClr val="F58D77"/>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99" name="Google Shape;299;p149"/>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300" name="Google Shape;300;p149"/>
          <p:cNvSpPr txBox="1">
            <a:spLocks noGrp="1"/>
          </p:cNvSpPr>
          <p:nvPr>
            <p:ph type="body" idx="1"/>
          </p:nvPr>
        </p:nvSpPr>
        <p:spPr>
          <a:xfrm>
            <a:off x="807190" y="1764703"/>
            <a:ext cx="5292605" cy="603593"/>
          </a:xfrm>
          <a:prstGeom prst="rect">
            <a:avLst/>
          </a:prstGeom>
          <a:noFill/>
          <a:ln>
            <a:noFill/>
          </a:ln>
        </p:spPr>
        <p:txBody>
          <a:bodyPr spcFirstLastPara="1" wrap="square" lIns="91425" tIns="45700" rIns="91425" bIns="45700" anchor="t" anchorCtr="0">
            <a:normAutofit/>
          </a:bodyPr>
          <a:lstStyle>
            <a:lvl1pPr marL="228554" lvl="0" indent="-114277" algn="ctr">
              <a:lnSpc>
                <a:spcPct val="90000"/>
              </a:lnSpc>
              <a:spcBef>
                <a:spcPts val="500"/>
              </a:spcBef>
              <a:spcAft>
                <a:spcPts val="0"/>
              </a:spcAft>
              <a:buClr>
                <a:srgbClr val="262261"/>
              </a:buClr>
              <a:buSzPts val="3600"/>
              <a:buFont typeface="Arial"/>
              <a:buNone/>
              <a:defRPr sz="1800" b="1"/>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301" name="Google Shape;301;p149"/>
          <p:cNvSpPr txBox="1">
            <a:spLocks noGrp="1"/>
          </p:cNvSpPr>
          <p:nvPr>
            <p:ph type="body" idx="2"/>
          </p:nvPr>
        </p:nvSpPr>
        <p:spPr>
          <a:xfrm>
            <a:off x="6387661" y="1764703"/>
            <a:ext cx="1749440" cy="2020329"/>
          </a:xfrm>
          <a:prstGeom prst="rect">
            <a:avLst/>
          </a:prstGeom>
          <a:noFill/>
          <a:ln>
            <a:noFill/>
          </a:ln>
        </p:spPr>
        <p:txBody>
          <a:bodyPr spcFirstLastPara="1" wrap="square" lIns="91425" tIns="45700" rIns="91425" bIns="45700" anchor="ctr"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302" name="Google Shape;302;p149"/>
          <p:cNvSpPr txBox="1">
            <a:spLocks noGrp="1"/>
          </p:cNvSpPr>
          <p:nvPr>
            <p:ph type="body" idx="3"/>
          </p:nvPr>
        </p:nvSpPr>
        <p:spPr>
          <a:xfrm>
            <a:off x="6387268" y="3987007"/>
            <a:ext cx="1749991" cy="2020888"/>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4514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Section 03 (orange)_layout 05">
  <p:cSld name="3_Section 03 (orange)_layout 05">
    <p:spTree>
      <p:nvGrpSpPr>
        <p:cNvPr id="1" name="Shape 303"/>
        <p:cNvGrpSpPr/>
        <p:nvPr/>
      </p:nvGrpSpPr>
      <p:grpSpPr>
        <a:xfrm>
          <a:off x="0" y="0"/>
          <a:ext cx="0" cy="0"/>
          <a:chOff x="0" y="0"/>
          <a:chExt cx="0" cy="0"/>
        </a:xfrm>
      </p:grpSpPr>
      <p:sp>
        <p:nvSpPr>
          <p:cNvPr id="304" name="Google Shape;304;p150"/>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5" name="Google Shape;305;p150"/>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306" name="Google Shape;306;p150"/>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307" name="Google Shape;307;p150"/>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8" name="Google Shape;308;p150"/>
          <p:cNvSpPr/>
          <p:nvPr/>
        </p:nvSpPr>
        <p:spPr>
          <a:xfrm>
            <a:off x="11547368" y="6273210"/>
            <a:ext cx="655782" cy="255181"/>
          </a:xfrm>
          <a:prstGeom prst="rect">
            <a:avLst/>
          </a:prstGeom>
          <a:solidFill>
            <a:srgbClr val="F58D77"/>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9" name="Google Shape;309;p150"/>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310" name="Google Shape;310;p150"/>
          <p:cNvSpPr txBox="1">
            <a:spLocks noGrp="1"/>
          </p:cNvSpPr>
          <p:nvPr>
            <p:ph type="body" idx="1"/>
          </p:nvPr>
        </p:nvSpPr>
        <p:spPr>
          <a:xfrm>
            <a:off x="1617151" y="1592210"/>
            <a:ext cx="8689447"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3636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424"/>
        <p:cNvGrpSpPr/>
        <p:nvPr/>
      </p:nvGrpSpPr>
      <p:grpSpPr>
        <a:xfrm>
          <a:off x="0" y="0"/>
          <a:ext cx="0" cy="0"/>
          <a:chOff x="0" y="0"/>
          <a:chExt cx="0" cy="0"/>
        </a:xfrm>
      </p:grpSpPr>
      <p:sp>
        <p:nvSpPr>
          <p:cNvPr id="425" name="Google Shape;425;p123"/>
          <p:cNvSpPr txBox="1">
            <a:spLocks noGrp="1"/>
          </p:cNvSpPr>
          <p:nvPr>
            <p:ph type="subTitle" idx="1"/>
          </p:nvPr>
        </p:nvSpPr>
        <p:spPr>
          <a:xfrm>
            <a:off x="1093552" y="1093620"/>
            <a:ext cx="9815075" cy="924751"/>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4320"/>
              <a:buFont typeface="Arial"/>
              <a:buNone/>
              <a:defRPr sz="3599">
                <a:solidFill>
                  <a:srgbClr val="262261"/>
                </a:solidFill>
              </a:defRPr>
            </a:lvl1pPr>
            <a:lvl2pPr lvl="1" algn="ctr">
              <a:lnSpc>
                <a:spcPct val="114000"/>
              </a:lnSpc>
              <a:spcBef>
                <a:spcPts val="0"/>
              </a:spcBef>
              <a:spcAft>
                <a:spcPts val="0"/>
              </a:spcAft>
              <a:buClr>
                <a:schemeClr val="lt1"/>
              </a:buClr>
              <a:buSzPts val="3420"/>
              <a:buNone/>
              <a:defRPr sz="1487"/>
            </a:lvl2pPr>
            <a:lvl3pPr lvl="2" algn="ctr">
              <a:lnSpc>
                <a:spcPct val="114000"/>
              </a:lnSpc>
              <a:spcBef>
                <a:spcPts val="0"/>
              </a:spcBef>
              <a:spcAft>
                <a:spcPts val="0"/>
              </a:spcAft>
              <a:buClr>
                <a:schemeClr val="lt1"/>
              </a:buClr>
              <a:buSzPts val="2677"/>
              <a:buNone/>
              <a:defRPr sz="1338"/>
            </a:lvl3pPr>
            <a:lvl4pPr lvl="3" algn="ctr">
              <a:lnSpc>
                <a:spcPct val="114000"/>
              </a:lnSpc>
              <a:spcBef>
                <a:spcPts val="0"/>
              </a:spcBef>
              <a:spcAft>
                <a:spcPts val="0"/>
              </a:spcAft>
              <a:buClr>
                <a:schemeClr val="lt1"/>
              </a:buClr>
              <a:buSzPts val="1429"/>
              <a:buNone/>
              <a:defRPr sz="1190"/>
            </a:lvl4pPr>
            <a:lvl5pPr lvl="4" algn="ctr">
              <a:lnSpc>
                <a:spcPct val="114000"/>
              </a:lnSpc>
              <a:spcBef>
                <a:spcPts val="0"/>
              </a:spcBef>
              <a:spcAft>
                <a:spcPts val="0"/>
              </a:spcAft>
              <a:buClr>
                <a:schemeClr val="lt1"/>
              </a:buClr>
              <a:buSzPts val="2738"/>
              <a:buNone/>
              <a:defRPr sz="1190"/>
            </a:lvl5pPr>
            <a:lvl6pPr lvl="5" algn="ctr">
              <a:lnSpc>
                <a:spcPct val="90000"/>
              </a:lnSpc>
              <a:spcBef>
                <a:spcPts val="371"/>
              </a:spcBef>
              <a:spcAft>
                <a:spcPts val="0"/>
              </a:spcAft>
              <a:buClr>
                <a:schemeClr val="lt1"/>
              </a:buClr>
              <a:buSzPts val="2381"/>
              <a:buNone/>
              <a:defRPr sz="1190"/>
            </a:lvl6pPr>
            <a:lvl7pPr lvl="6" algn="ctr">
              <a:lnSpc>
                <a:spcPct val="90000"/>
              </a:lnSpc>
              <a:spcBef>
                <a:spcPts val="371"/>
              </a:spcBef>
              <a:spcAft>
                <a:spcPts val="0"/>
              </a:spcAft>
              <a:buClr>
                <a:schemeClr val="lt1"/>
              </a:buClr>
              <a:buSzPts val="2381"/>
              <a:buNone/>
              <a:defRPr sz="1190"/>
            </a:lvl7pPr>
            <a:lvl8pPr lvl="7" algn="ctr">
              <a:lnSpc>
                <a:spcPct val="90000"/>
              </a:lnSpc>
              <a:spcBef>
                <a:spcPts val="371"/>
              </a:spcBef>
              <a:spcAft>
                <a:spcPts val="0"/>
              </a:spcAft>
              <a:buClr>
                <a:schemeClr val="lt1"/>
              </a:buClr>
              <a:buSzPts val="2381"/>
              <a:buNone/>
              <a:defRPr sz="1190"/>
            </a:lvl8pPr>
            <a:lvl9pPr lvl="8" algn="ctr">
              <a:lnSpc>
                <a:spcPct val="90000"/>
              </a:lnSpc>
              <a:spcBef>
                <a:spcPts val="371"/>
              </a:spcBef>
              <a:spcAft>
                <a:spcPts val="0"/>
              </a:spcAft>
              <a:buClr>
                <a:schemeClr val="lt1"/>
              </a:buClr>
              <a:buSzPts val="2381"/>
              <a:buNone/>
              <a:defRPr sz="1190"/>
            </a:lvl9pPr>
          </a:lstStyle>
          <a:p>
            <a:endParaRPr/>
          </a:p>
        </p:txBody>
      </p:sp>
    </p:spTree>
    <p:extLst>
      <p:ext uri="{BB962C8B-B14F-4D97-AF65-F5344CB8AC3E}">
        <p14:creationId xmlns:p14="http://schemas.microsoft.com/office/powerpoint/2010/main" val="201254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E677-A4D4-355E-5E74-6348A0DD3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93DE7-7D81-CA87-AA5B-B7E1E24F80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E188F-B57E-83C5-B8B9-4CEF01DB28A3}"/>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5" name="Footer Placeholder 4">
            <a:extLst>
              <a:ext uri="{FF2B5EF4-FFF2-40B4-BE49-F238E27FC236}">
                <a16:creationId xmlns:a16="http://schemas.microsoft.com/office/drawing/2014/main" id="{468AB264-6DA3-FBE6-D548-E04C50A1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9B0C-31CC-89D4-190F-D21805A67EB5}"/>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3637800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_01 (yellow)_layout 02">
  <p:cSld name="1_Section_01 (yellow)_layout 02">
    <p:spTree>
      <p:nvGrpSpPr>
        <p:cNvPr id="1" name="Shape 156"/>
        <p:cNvGrpSpPr/>
        <p:nvPr/>
      </p:nvGrpSpPr>
      <p:grpSpPr>
        <a:xfrm>
          <a:off x="0" y="0"/>
          <a:ext cx="0" cy="0"/>
          <a:chOff x="0" y="0"/>
          <a:chExt cx="0" cy="0"/>
        </a:xfrm>
      </p:grpSpPr>
      <p:sp>
        <p:nvSpPr>
          <p:cNvPr id="157" name="Google Shape;157;p104"/>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58" name="Google Shape;158;p104"/>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159" name="Google Shape;159;p104"/>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160" name="Google Shape;160;p104"/>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1" name="Google Shape;161;p104"/>
          <p:cNvSpPr/>
          <p:nvPr/>
        </p:nvSpPr>
        <p:spPr>
          <a:xfrm>
            <a:off x="11547368" y="6273210"/>
            <a:ext cx="655782" cy="255181"/>
          </a:xfrm>
          <a:prstGeom prst="rect">
            <a:avLst/>
          </a:prstGeom>
          <a:solidFill>
            <a:srgbClr val="FFDD7F"/>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62" name="Google Shape;162;p104"/>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163" name="Google Shape;163;p104"/>
          <p:cNvSpPr txBox="1">
            <a:spLocks noGrp="1"/>
          </p:cNvSpPr>
          <p:nvPr>
            <p:ph type="body" idx="1"/>
          </p:nvPr>
        </p:nvSpPr>
        <p:spPr>
          <a:xfrm>
            <a:off x="470928" y="1592210"/>
            <a:ext cx="11209338" cy="4503790"/>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9009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_01 (yellow)_divder page">
  <p:cSld name="1_Section_01 (yellow)_divder page">
    <p:bg>
      <p:bgPr>
        <a:solidFill>
          <a:srgbClr val="FFDD7F"/>
        </a:solidFill>
        <a:effectLst/>
      </p:bgPr>
    </p:bg>
    <p:spTree>
      <p:nvGrpSpPr>
        <p:cNvPr id="1" name="Shape 164"/>
        <p:cNvGrpSpPr/>
        <p:nvPr/>
      </p:nvGrpSpPr>
      <p:grpSpPr>
        <a:xfrm>
          <a:off x="0" y="0"/>
          <a:ext cx="0" cy="0"/>
          <a:chOff x="0" y="0"/>
          <a:chExt cx="0" cy="0"/>
        </a:xfrm>
      </p:grpSpPr>
      <p:sp>
        <p:nvSpPr>
          <p:cNvPr id="165" name="Google Shape;165;p138"/>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3599"/>
              <a:buFont typeface="Arial"/>
              <a:buNone/>
              <a:defRPr sz="3599"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66" name="Google Shape;166;p138"/>
          <p:cNvPicPr preferRelativeResize="0"/>
          <p:nvPr/>
        </p:nvPicPr>
        <p:blipFill rotWithShape="1">
          <a:blip r:embed="rId2">
            <a:alphaModFix/>
          </a:blip>
          <a:srcRect/>
          <a:stretch/>
        </p:blipFill>
        <p:spPr>
          <a:xfrm>
            <a:off x="9936753" y="0"/>
            <a:ext cx="1570246" cy="1532456"/>
          </a:xfrm>
          <a:prstGeom prst="rect">
            <a:avLst/>
          </a:prstGeom>
          <a:noFill/>
          <a:ln>
            <a:noFill/>
          </a:ln>
        </p:spPr>
      </p:pic>
    </p:spTree>
    <p:extLst>
      <p:ext uri="{BB962C8B-B14F-4D97-AF65-F5344CB8AC3E}">
        <p14:creationId xmlns:p14="http://schemas.microsoft.com/office/powerpoint/2010/main" val="3662390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Section_01 (yellow)_layout 01">
  <p:cSld name="1_Section_01 (yellow)_layout 01">
    <p:spTree>
      <p:nvGrpSpPr>
        <p:cNvPr id="1" name="Shape 167"/>
        <p:cNvGrpSpPr/>
        <p:nvPr/>
      </p:nvGrpSpPr>
      <p:grpSpPr>
        <a:xfrm>
          <a:off x="0" y="0"/>
          <a:ext cx="0" cy="0"/>
          <a:chOff x="0" y="0"/>
          <a:chExt cx="0" cy="0"/>
        </a:xfrm>
      </p:grpSpPr>
      <p:sp>
        <p:nvSpPr>
          <p:cNvPr id="168" name="Google Shape;168;p139"/>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69" name="Google Shape;169;p139"/>
          <p:cNvSpPr/>
          <p:nvPr/>
        </p:nvSpPr>
        <p:spPr>
          <a:xfrm>
            <a:off x="0" y="-447"/>
            <a:ext cx="12192000" cy="1160174"/>
          </a:xfrm>
          <a:prstGeom prst="rect">
            <a:avLst/>
          </a:prstGeom>
          <a:solidFill>
            <a:srgbClr val="26226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170" name="Google Shape;170;p139"/>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171" name="Google Shape;171;p139"/>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2" name="Google Shape;172;p139"/>
          <p:cNvSpPr/>
          <p:nvPr/>
        </p:nvSpPr>
        <p:spPr>
          <a:xfrm>
            <a:off x="11547368" y="6273210"/>
            <a:ext cx="655782" cy="255181"/>
          </a:xfrm>
          <a:prstGeom prst="rect">
            <a:avLst/>
          </a:prstGeom>
          <a:solidFill>
            <a:srgbClr val="FFDD7F"/>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3" name="Google Shape;173;p139"/>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174" name="Google Shape;174;p139"/>
          <p:cNvSpPr txBox="1">
            <a:spLocks noGrp="1"/>
          </p:cNvSpPr>
          <p:nvPr>
            <p:ph type="body" idx="1"/>
          </p:nvPr>
        </p:nvSpPr>
        <p:spPr>
          <a:xfrm>
            <a:off x="470928"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175" name="Google Shape;175;p139"/>
          <p:cNvSpPr txBox="1">
            <a:spLocks noGrp="1"/>
          </p:cNvSpPr>
          <p:nvPr>
            <p:ph type="body" idx="2"/>
          </p:nvPr>
        </p:nvSpPr>
        <p:spPr>
          <a:xfrm>
            <a:off x="6387661"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0155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Section_01 (yellow)_layout 03">
  <p:cSld name="1_Section_01 (yellow)_layout 03">
    <p:bg>
      <p:bgPr>
        <a:solidFill>
          <a:srgbClr val="FFDD7F"/>
        </a:solidFill>
        <a:effectLst/>
      </p:bgPr>
    </p:bg>
    <p:spTree>
      <p:nvGrpSpPr>
        <p:cNvPr id="1" name="Shape 176"/>
        <p:cNvGrpSpPr/>
        <p:nvPr/>
      </p:nvGrpSpPr>
      <p:grpSpPr>
        <a:xfrm>
          <a:off x="0" y="0"/>
          <a:ext cx="0" cy="0"/>
          <a:chOff x="0" y="0"/>
          <a:chExt cx="0" cy="0"/>
        </a:xfrm>
      </p:grpSpPr>
      <p:sp>
        <p:nvSpPr>
          <p:cNvPr id="177" name="Google Shape;177;p140"/>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8" name="Google Shape;178;p140"/>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179" name="Google Shape;179;p140"/>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180" name="Google Shape;180;p140"/>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1" name="Google Shape;181;p140"/>
          <p:cNvSpPr/>
          <p:nvPr/>
        </p:nvSpPr>
        <p:spPr>
          <a:xfrm>
            <a:off x="11547368" y="6273210"/>
            <a:ext cx="655782" cy="255181"/>
          </a:xfrm>
          <a:prstGeom prst="rect">
            <a:avLst/>
          </a:prstGeom>
          <a:solidFill>
            <a:srgbClr val="FFDD7F"/>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82" name="Google Shape;182;p140"/>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183" name="Google Shape;183;p140"/>
          <p:cNvSpPr txBox="1">
            <a:spLocks noGrp="1"/>
          </p:cNvSpPr>
          <p:nvPr>
            <p:ph type="body" idx="1"/>
          </p:nvPr>
        </p:nvSpPr>
        <p:spPr>
          <a:xfrm>
            <a:off x="470928" y="2351214"/>
            <a:ext cx="5292605" cy="3656148"/>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184" name="Google Shape;184;p140"/>
          <p:cNvSpPr txBox="1">
            <a:spLocks noGrp="1"/>
          </p:cNvSpPr>
          <p:nvPr>
            <p:ph type="body" idx="2"/>
          </p:nvPr>
        </p:nvSpPr>
        <p:spPr>
          <a:xfrm>
            <a:off x="6387661"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43725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Section_01 (yellow)_layout 04">
  <p:cSld name="1_Section_01 (yellow)_layout 04">
    <p:bg>
      <p:bgPr>
        <a:solidFill>
          <a:srgbClr val="FFDD7F"/>
        </a:solidFill>
        <a:effectLst/>
      </p:bgPr>
    </p:bg>
    <p:spTree>
      <p:nvGrpSpPr>
        <p:cNvPr id="1" name="Shape 185"/>
        <p:cNvGrpSpPr/>
        <p:nvPr/>
      </p:nvGrpSpPr>
      <p:grpSpPr>
        <a:xfrm>
          <a:off x="0" y="0"/>
          <a:ext cx="0" cy="0"/>
          <a:chOff x="0" y="0"/>
          <a:chExt cx="0" cy="0"/>
        </a:xfrm>
      </p:grpSpPr>
      <p:sp>
        <p:nvSpPr>
          <p:cNvPr id="186" name="Google Shape;186;p141"/>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87" name="Google Shape;187;p141"/>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188" name="Google Shape;188;p141"/>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189" name="Google Shape;189;p141"/>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0" name="Google Shape;190;p141"/>
          <p:cNvSpPr/>
          <p:nvPr/>
        </p:nvSpPr>
        <p:spPr>
          <a:xfrm>
            <a:off x="11547368" y="6273210"/>
            <a:ext cx="655782" cy="255181"/>
          </a:xfrm>
          <a:prstGeom prst="rect">
            <a:avLst/>
          </a:prstGeom>
          <a:solidFill>
            <a:srgbClr val="FFDD7F"/>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91" name="Google Shape;191;p141"/>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192" name="Google Shape;192;p141"/>
          <p:cNvSpPr txBox="1">
            <a:spLocks noGrp="1"/>
          </p:cNvSpPr>
          <p:nvPr>
            <p:ph type="body" idx="1"/>
          </p:nvPr>
        </p:nvSpPr>
        <p:spPr>
          <a:xfrm>
            <a:off x="807190" y="1764703"/>
            <a:ext cx="5292605" cy="603593"/>
          </a:xfrm>
          <a:prstGeom prst="rect">
            <a:avLst/>
          </a:prstGeom>
          <a:noFill/>
          <a:ln>
            <a:noFill/>
          </a:ln>
        </p:spPr>
        <p:txBody>
          <a:bodyPr spcFirstLastPara="1" wrap="square" lIns="91425" tIns="45700" rIns="91425" bIns="45700" anchor="t" anchorCtr="0">
            <a:normAutofit/>
          </a:bodyPr>
          <a:lstStyle>
            <a:lvl1pPr marL="228554" lvl="0" indent="-114277" algn="ctr">
              <a:lnSpc>
                <a:spcPct val="90000"/>
              </a:lnSpc>
              <a:spcBef>
                <a:spcPts val="500"/>
              </a:spcBef>
              <a:spcAft>
                <a:spcPts val="0"/>
              </a:spcAft>
              <a:buClr>
                <a:srgbClr val="262261"/>
              </a:buClr>
              <a:buSzPts val="3600"/>
              <a:buFont typeface="Arial"/>
              <a:buNone/>
              <a:defRPr sz="1800" b="1"/>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193" name="Google Shape;193;p141"/>
          <p:cNvSpPr txBox="1">
            <a:spLocks noGrp="1"/>
          </p:cNvSpPr>
          <p:nvPr>
            <p:ph type="body" idx="2"/>
          </p:nvPr>
        </p:nvSpPr>
        <p:spPr>
          <a:xfrm>
            <a:off x="6387661" y="1764703"/>
            <a:ext cx="1749440" cy="2020329"/>
          </a:xfrm>
          <a:prstGeom prst="rect">
            <a:avLst/>
          </a:prstGeom>
          <a:noFill/>
          <a:ln>
            <a:noFill/>
          </a:ln>
        </p:spPr>
        <p:txBody>
          <a:bodyPr spcFirstLastPara="1" wrap="square" lIns="91425" tIns="45700" rIns="91425" bIns="45700" anchor="ctr"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194" name="Google Shape;194;p141"/>
          <p:cNvSpPr txBox="1">
            <a:spLocks noGrp="1"/>
          </p:cNvSpPr>
          <p:nvPr>
            <p:ph type="body" idx="3"/>
          </p:nvPr>
        </p:nvSpPr>
        <p:spPr>
          <a:xfrm>
            <a:off x="6387268" y="3987007"/>
            <a:ext cx="1749991" cy="2020888"/>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58509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_01 (yellow)_layout 05">
  <p:cSld name="1_Section_01 (yellow)_layout 05">
    <p:spTree>
      <p:nvGrpSpPr>
        <p:cNvPr id="1" name="Shape 195"/>
        <p:cNvGrpSpPr/>
        <p:nvPr/>
      </p:nvGrpSpPr>
      <p:grpSpPr>
        <a:xfrm>
          <a:off x="0" y="0"/>
          <a:ext cx="0" cy="0"/>
          <a:chOff x="0" y="0"/>
          <a:chExt cx="0" cy="0"/>
        </a:xfrm>
      </p:grpSpPr>
      <p:sp>
        <p:nvSpPr>
          <p:cNvPr id="196" name="Google Shape;196;p142"/>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97" name="Google Shape;197;p142"/>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198" name="Google Shape;198;p142"/>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199" name="Google Shape;199;p142"/>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0" name="Google Shape;200;p142"/>
          <p:cNvSpPr/>
          <p:nvPr/>
        </p:nvSpPr>
        <p:spPr>
          <a:xfrm>
            <a:off x="11547368" y="6273210"/>
            <a:ext cx="655782" cy="255181"/>
          </a:xfrm>
          <a:prstGeom prst="rect">
            <a:avLst/>
          </a:prstGeom>
          <a:solidFill>
            <a:srgbClr val="FFDD7F"/>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01" name="Google Shape;201;p142"/>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02" name="Google Shape;202;p142"/>
          <p:cNvSpPr txBox="1">
            <a:spLocks noGrp="1"/>
          </p:cNvSpPr>
          <p:nvPr>
            <p:ph type="body" idx="1"/>
          </p:nvPr>
        </p:nvSpPr>
        <p:spPr>
          <a:xfrm>
            <a:off x="1617151" y="1592210"/>
            <a:ext cx="8689447"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568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Section_02 (green)_divder page">
  <p:cSld name="2_Section_02 (green)_divder page">
    <p:bg>
      <p:bgPr>
        <a:solidFill>
          <a:srgbClr val="7AC79B"/>
        </a:solidFill>
        <a:effectLst/>
      </p:bgPr>
    </p:bg>
    <p:spTree>
      <p:nvGrpSpPr>
        <p:cNvPr id="1" name="Shape 206"/>
        <p:cNvGrpSpPr/>
        <p:nvPr/>
      </p:nvGrpSpPr>
      <p:grpSpPr>
        <a:xfrm>
          <a:off x="0" y="0"/>
          <a:ext cx="0" cy="0"/>
          <a:chOff x="0" y="0"/>
          <a:chExt cx="0" cy="0"/>
        </a:xfrm>
      </p:grpSpPr>
      <p:sp>
        <p:nvSpPr>
          <p:cNvPr id="207" name="Google Shape;207;p106"/>
          <p:cNvSpPr txBox="1">
            <a:spLocks noGrp="1"/>
          </p:cNvSpPr>
          <p:nvPr>
            <p:ph type="title"/>
          </p:nvPr>
        </p:nvSpPr>
        <p:spPr>
          <a:xfrm>
            <a:off x="877481" y="2574758"/>
            <a:ext cx="10629518" cy="2418348"/>
          </a:xfrm>
          <a:prstGeom prst="rect">
            <a:avLst/>
          </a:prstGeom>
          <a:noFill/>
          <a:ln>
            <a:noFill/>
          </a:ln>
        </p:spPr>
        <p:txBody>
          <a:bodyPr spcFirstLastPara="1" wrap="square" lIns="0" tIns="0" rIns="0" bIns="0" anchor="ctr" anchorCtr="0">
            <a:noAutofit/>
          </a:bodyPr>
          <a:lstStyle>
            <a:lvl1pPr marR="0" lvl="0" algn="l">
              <a:lnSpc>
                <a:spcPct val="111111"/>
              </a:lnSpc>
              <a:spcBef>
                <a:spcPts val="0"/>
              </a:spcBef>
              <a:spcAft>
                <a:spcPts val="0"/>
              </a:spcAft>
              <a:buClr>
                <a:schemeClr val="lt1"/>
              </a:buClr>
              <a:buSzPts val="3599"/>
              <a:buFont typeface="Arial"/>
              <a:buNone/>
              <a:defRPr sz="3599" b="1" i="0" u="none" strike="noStrike" cap="none">
                <a:solidFill>
                  <a:srgbClr val="201F4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08" name="Google Shape;208;p106"/>
          <p:cNvPicPr preferRelativeResize="0"/>
          <p:nvPr/>
        </p:nvPicPr>
        <p:blipFill rotWithShape="1">
          <a:blip r:embed="rId2">
            <a:alphaModFix/>
          </a:blip>
          <a:srcRect/>
          <a:stretch/>
        </p:blipFill>
        <p:spPr>
          <a:xfrm>
            <a:off x="9936753" y="0"/>
            <a:ext cx="1570246" cy="1532456"/>
          </a:xfrm>
          <a:prstGeom prst="rect">
            <a:avLst/>
          </a:prstGeom>
          <a:noFill/>
          <a:ln>
            <a:noFill/>
          </a:ln>
        </p:spPr>
      </p:pic>
    </p:spTree>
    <p:extLst>
      <p:ext uri="{BB962C8B-B14F-4D97-AF65-F5344CB8AC3E}">
        <p14:creationId xmlns:p14="http://schemas.microsoft.com/office/powerpoint/2010/main" val="2409193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Section_02 (green)_layout 02">
  <p:cSld name="2_Section_02 (green)_layout 02">
    <p:spTree>
      <p:nvGrpSpPr>
        <p:cNvPr id="1" name="Shape 209"/>
        <p:cNvGrpSpPr/>
        <p:nvPr/>
      </p:nvGrpSpPr>
      <p:grpSpPr>
        <a:xfrm>
          <a:off x="0" y="0"/>
          <a:ext cx="0" cy="0"/>
          <a:chOff x="0" y="0"/>
          <a:chExt cx="0" cy="0"/>
        </a:xfrm>
      </p:grpSpPr>
      <p:sp>
        <p:nvSpPr>
          <p:cNvPr id="210" name="Google Shape;210;p107"/>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11" name="Google Shape;211;p107"/>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12" name="Google Shape;212;p107"/>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13" name="Google Shape;213;p107"/>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4" name="Google Shape;214;p107"/>
          <p:cNvSpPr/>
          <p:nvPr/>
        </p:nvSpPr>
        <p:spPr>
          <a:xfrm>
            <a:off x="11547368" y="6273210"/>
            <a:ext cx="655782" cy="255181"/>
          </a:xfrm>
          <a:prstGeom prst="rect">
            <a:avLst/>
          </a:prstGeom>
          <a:solidFill>
            <a:srgbClr val="7AC79B"/>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15" name="Google Shape;215;p107"/>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16" name="Google Shape;216;p107"/>
          <p:cNvSpPr txBox="1">
            <a:spLocks noGrp="1"/>
          </p:cNvSpPr>
          <p:nvPr>
            <p:ph type="body" idx="1"/>
          </p:nvPr>
        </p:nvSpPr>
        <p:spPr>
          <a:xfrm>
            <a:off x="470928" y="1592210"/>
            <a:ext cx="11209338" cy="4503790"/>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8948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Section_02 (green)_layout 01">
  <p:cSld name="2_Section_02 (green)_layout 01">
    <p:spTree>
      <p:nvGrpSpPr>
        <p:cNvPr id="1" name="Shape 217"/>
        <p:cNvGrpSpPr/>
        <p:nvPr/>
      </p:nvGrpSpPr>
      <p:grpSpPr>
        <a:xfrm>
          <a:off x="0" y="0"/>
          <a:ext cx="0" cy="0"/>
          <a:chOff x="0" y="0"/>
          <a:chExt cx="0" cy="0"/>
        </a:xfrm>
      </p:grpSpPr>
      <p:sp>
        <p:nvSpPr>
          <p:cNvPr id="218" name="Google Shape;218;p108"/>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19" name="Google Shape;219;p108"/>
          <p:cNvSpPr/>
          <p:nvPr/>
        </p:nvSpPr>
        <p:spPr>
          <a:xfrm>
            <a:off x="0" y="-447"/>
            <a:ext cx="12192000" cy="1160174"/>
          </a:xfrm>
          <a:prstGeom prst="rect">
            <a:avLst/>
          </a:prstGeom>
          <a:solidFill>
            <a:srgbClr val="26226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20" name="Google Shape;220;p108"/>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21" name="Google Shape;221;p108"/>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2" name="Google Shape;222;p108"/>
          <p:cNvSpPr/>
          <p:nvPr/>
        </p:nvSpPr>
        <p:spPr>
          <a:xfrm>
            <a:off x="11547368" y="6273210"/>
            <a:ext cx="655782" cy="255181"/>
          </a:xfrm>
          <a:prstGeom prst="rect">
            <a:avLst/>
          </a:prstGeom>
          <a:solidFill>
            <a:srgbClr val="7AC79B"/>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23" name="Google Shape;223;p108"/>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24" name="Google Shape;224;p108"/>
          <p:cNvSpPr txBox="1">
            <a:spLocks noGrp="1"/>
          </p:cNvSpPr>
          <p:nvPr>
            <p:ph type="body" idx="1"/>
          </p:nvPr>
        </p:nvSpPr>
        <p:spPr>
          <a:xfrm>
            <a:off x="470928"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225" name="Google Shape;225;p108"/>
          <p:cNvSpPr txBox="1">
            <a:spLocks noGrp="1"/>
          </p:cNvSpPr>
          <p:nvPr>
            <p:ph type="body" idx="2"/>
          </p:nvPr>
        </p:nvSpPr>
        <p:spPr>
          <a:xfrm>
            <a:off x="6387661"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0876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Section_02 (green)_layout 03">
  <p:cSld name="2_Section_02 (green)_layout 03">
    <p:bg>
      <p:bgPr>
        <a:solidFill>
          <a:srgbClr val="FFDD7F"/>
        </a:solidFill>
        <a:effectLst/>
      </p:bgPr>
    </p:bg>
    <p:spTree>
      <p:nvGrpSpPr>
        <p:cNvPr id="1" name="Shape 226"/>
        <p:cNvGrpSpPr/>
        <p:nvPr/>
      </p:nvGrpSpPr>
      <p:grpSpPr>
        <a:xfrm>
          <a:off x="0" y="0"/>
          <a:ext cx="0" cy="0"/>
          <a:chOff x="0" y="0"/>
          <a:chExt cx="0" cy="0"/>
        </a:xfrm>
      </p:grpSpPr>
      <p:sp>
        <p:nvSpPr>
          <p:cNvPr id="227" name="Google Shape;227;p143"/>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28" name="Google Shape;228;p143"/>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29" name="Google Shape;229;p143"/>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30" name="Google Shape;230;p143"/>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1" name="Google Shape;231;p143"/>
          <p:cNvSpPr/>
          <p:nvPr/>
        </p:nvSpPr>
        <p:spPr>
          <a:xfrm>
            <a:off x="11547368" y="6273210"/>
            <a:ext cx="655782" cy="255181"/>
          </a:xfrm>
          <a:prstGeom prst="rect">
            <a:avLst/>
          </a:prstGeom>
          <a:solidFill>
            <a:srgbClr val="7AC79B"/>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2" name="Google Shape;232;p143"/>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33" name="Google Shape;233;p143"/>
          <p:cNvSpPr txBox="1">
            <a:spLocks noGrp="1"/>
          </p:cNvSpPr>
          <p:nvPr>
            <p:ph type="body" idx="1"/>
          </p:nvPr>
        </p:nvSpPr>
        <p:spPr>
          <a:xfrm>
            <a:off x="470928" y="2351214"/>
            <a:ext cx="5292605" cy="3656148"/>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234" name="Google Shape;234;p143"/>
          <p:cNvSpPr txBox="1">
            <a:spLocks noGrp="1"/>
          </p:cNvSpPr>
          <p:nvPr>
            <p:ph type="body" idx="2"/>
          </p:nvPr>
        </p:nvSpPr>
        <p:spPr>
          <a:xfrm>
            <a:off x="6387661" y="1592210"/>
            <a:ext cx="5292605"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0385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F36D-332E-ADCF-D6B2-A9469F763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B77BC-B362-2F12-4766-352CB54043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411ED-822D-D237-5BA7-3711ACB19B74}"/>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5" name="Footer Placeholder 4">
            <a:extLst>
              <a:ext uri="{FF2B5EF4-FFF2-40B4-BE49-F238E27FC236}">
                <a16:creationId xmlns:a16="http://schemas.microsoft.com/office/drawing/2014/main" id="{46234A20-346C-B194-0254-134E1B9B0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187BF-AAF0-9F85-3D09-E3D50E4260C6}"/>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164604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Section_02 (green)_layout 04">
  <p:cSld name="2_Section_02 (green)_layout 04">
    <p:bg>
      <p:bgPr>
        <a:solidFill>
          <a:srgbClr val="FFDD7F"/>
        </a:solidFill>
        <a:effectLst/>
      </p:bgPr>
    </p:bg>
    <p:spTree>
      <p:nvGrpSpPr>
        <p:cNvPr id="1" name="Shape 235"/>
        <p:cNvGrpSpPr/>
        <p:nvPr/>
      </p:nvGrpSpPr>
      <p:grpSpPr>
        <a:xfrm>
          <a:off x="0" y="0"/>
          <a:ext cx="0" cy="0"/>
          <a:chOff x="0" y="0"/>
          <a:chExt cx="0" cy="0"/>
        </a:xfrm>
      </p:grpSpPr>
      <p:sp>
        <p:nvSpPr>
          <p:cNvPr id="236" name="Google Shape;236;p144"/>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7" name="Google Shape;237;p144"/>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38" name="Google Shape;238;p144"/>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44"/>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0" name="Google Shape;240;p144"/>
          <p:cNvSpPr/>
          <p:nvPr/>
        </p:nvSpPr>
        <p:spPr>
          <a:xfrm>
            <a:off x="11547368" y="6273210"/>
            <a:ext cx="655782" cy="255181"/>
          </a:xfrm>
          <a:prstGeom prst="rect">
            <a:avLst/>
          </a:prstGeom>
          <a:solidFill>
            <a:srgbClr val="7AC79B"/>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41" name="Google Shape;241;p144"/>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42" name="Google Shape;242;p144"/>
          <p:cNvSpPr txBox="1">
            <a:spLocks noGrp="1"/>
          </p:cNvSpPr>
          <p:nvPr>
            <p:ph type="body" idx="1"/>
          </p:nvPr>
        </p:nvSpPr>
        <p:spPr>
          <a:xfrm>
            <a:off x="807190" y="1764703"/>
            <a:ext cx="5292605" cy="603593"/>
          </a:xfrm>
          <a:prstGeom prst="rect">
            <a:avLst/>
          </a:prstGeom>
          <a:noFill/>
          <a:ln>
            <a:noFill/>
          </a:ln>
        </p:spPr>
        <p:txBody>
          <a:bodyPr spcFirstLastPara="1" wrap="square" lIns="91425" tIns="45700" rIns="91425" bIns="45700" anchor="t" anchorCtr="0">
            <a:normAutofit/>
          </a:bodyPr>
          <a:lstStyle>
            <a:lvl1pPr marL="228554" lvl="0" indent="-114277" algn="ctr">
              <a:lnSpc>
                <a:spcPct val="90000"/>
              </a:lnSpc>
              <a:spcBef>
                <a:spcPts val="500"/>
              </a:spcBef>
              <a:spcAft>
                <a:spcPts val="0"/>
              </a:spcAft>
              <a:buClr>
                <a:srgbClr val="262261"/>
              </a:buClr>
              <a:buSzPts val="3600"/>
              <a:buFont typeface="Arial"/>
              <a:buNone/>
              <a:defRPr sz="1800" b="1"/>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243" name="Google Shape;243;p144"/>
          <p:cNvSpPr txBox="1">
            <a:spLocks noGrp="1"/>
          </p:cNvSpPr>
          <p:nvPr>
            <p:ph type="body" idx="2"/>
          </p:nvPr>
        </p:nvSpPr>
        <p:spPr>
          <a:xfrm>
            <a:off x="6387661" y="1764703"/>
            <a:ext cx="1749440" cy="2020329"/>
          </a:xfrm>
          <a:prstGeom prst="rect">
            <a:avLst/>
          </a:prstGeom>
          <a:noFill/>
          <a:ln>
            <a:noFill/>
          </a:ln>
        </p:spPr>
        <p:txBody>
          <a:bodyPr spcFirstLastPara="1" wrap="square" lIns="91425" tIns="45700" rIns="91425" bIns="45700" anchor="ctr"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
        <p:nvSpPr>
          <p:cNvPr id="244" name="Google Shape;244;p144"/>
          <p:cNvSpPr txBox="1">
            <a:spLocks noGrp="1"/>
          </p:cNvSpPr>
          <p:nvPr>
            <p:ph type="body" idx="3"/>
          </p:nvPr>
        </p:nvSpPr>
        <p:spPr>
          <a:xfrm>
            <a:off x="6387268" y="3987007"/>
            <a:ext cx="1749991" cy="2020888"/>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83097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Section_02 (green)_layout 05">
  <p:cSld name="2_Section_02 (green)_layout 05">
    <p:spTree>
      <p:nvGrpSpPr>
        <p:cNvPr id="1" name="Shape 245"/>
        <p:cNvGrpSpPr/>
        <p:nvPr/>
      </p:nvGrpSpPr>
      <p:grpSpPr>
        <a:xfrm>
          <a:off x="0" y="0"/>
          <a:ext cx="0" cy="0"/>
          <a:chOff x="0" y="0"/>
          <a:chExt cx="0" cy="0"/>
        </a:xfrm>
      </p:grpSpPr>
      <p:sp>
        <p:nvSpPr>
          <p:cNvPr id="246" name="Google Shape;246;p145"/>
          <p:cNvSpPr/>
          <p:nvPr/>
        </p:nvSpPr>
        <p:spPr>
          <a:xfrm>
            <a:off x="0" y="434898"/>
            <a:ext cx="12203151" cy="6423103"/>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47" name="Google Shape;247;p145"/>
          <p:cNvSpPr/>
          <p:nvPr/>
        </p:nvSpPr>
        <p:spPr>
          <a:xfrm>
            <a:off x="0" y="-447"/>
            <a:ext cx="12192000" cy="1160174"/>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cxnSp>
        <p:nvCxnSpPr>
          <p:cNvPr id="248" name="Google Shape;248;p145"/>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49" name="Google Shape;249;p145"/>
          <p:cNvSpPr txBox="1">
            <a:spLocks noGrp="1"/>
          </p:cNvSpPr>
          <p:nvPr>
            <p:ph type="title"/>
          </p:nvPr>
        </p:nvSpPr>
        <p:spPr>
          <a:xfrm>
            <a:off x="465872" y="202020"/>
            <a:ext cx="11262634" cy="734661"/>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0" name="Google Shape;250;p145"/>
          <p:cNvSpPr/>
          <p:nvPr/>
        </p:nvSpPr>
        <p:spPr>
          <a:xfrm>
            <a:off x="11547368" y="6273210"/>
            <a:ext cx="655782" cy="255181"/>
          </a:xfrm>
          <a:prstGeom prst="rect">
            <a:avLst/>
          </a:prstGeom>
          <a:solidFill>
            <a:srgbClr val="7AC79B"/>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51" name="Google Shape;251;p145"/>
          <p:cNvSpPr txBox="1"/>
          <p:nvPr/>
        </p:nvSpPr>
        <p:spPr>
          <a:xfrm>
            <a:off x="11638797" y="6273210"/>
            <a:ext cx="289380" cy="25518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52" name="Google Shape;252;p145"/>
          <p:cNvSpPr txBox="1">
            <a:spLocks noGrp="1"/>
          </p:cNvSpPr>
          <p:nvPr>
            <p:ph type="body" idx="1"/>
          </p:nvPr>
        </p:nvSpPr>
        <p:spPr>
          <a:xfrm>
            <a:off x="1617151" y="1592210"/>
            <a:ext cx="8689447" cy="612775"/>
          </a:xfrm>
          <a:prstGeom prst="rect">
            <a:avLst/>
          </a:prstGeom>
          <a:noFill/>
          <a:ln>
            <a:noFill/>
          </a:ln>
        </p:spPr>
        <p:txBody>
          <a:bodyPr spcFirstLastPara="1" wrap="square" lIns="91425" tIns="45700" rIns="91425" bIns="45700" anchor="t" anchorCtr="0">
            <a:normAutofit/>
          </a:bodyPr>
          <a:lstStyle>
            <a:lvl1pPr marL="228554" lvl="0" indent="-114277" algn="l">
              <a:lnSpc>
                <a:spcPct val="90000"/>
              </a:lnSpc>
              <a:spcBef>
                <a:spcPts val="500"/>
              </a:spcBef>
              <a:spcAft>
                <a:spcPts val="0"/>
              </a:spcAft>
              <a:buClr>
                <a:srgbClr val="262261"/>
              </a:buClr>
              <a:buSzPts val="3200"/>
              <a:buFont typeface="Arial"/>
              <a:buNone/>
              <a:defRPr sz="1600"/>
            </a:lvl1pPr>
            <a:lvl2pPr marL="457109" lvl="1" indent="-215857" algn="l">
              <a:lnSpc>
                <a:spcPct val="90000"/>
              </a:lnSpc>
              <a:spcBef>
                <a:spcPts val="250"/>
              </a:spcBef>
              <a:spcAft>
                <a:spcPts val="0"/>
              </a:spcAft>
              <a:buClr>
                <a:srgbClr val="262261"/>
              </a:buClr>
              <a:buSzPts val="3200"/>
              <a:buChar char="•"/>
              <a:defRPr sz="1600"/>
            </a:lvl2pPr>
            <a:lvl3pPr marL="685663" lvl="2" indent="-215857" algn="l">
              <a:lnSpc>
                <a:spcPct val="90000"/>
              </a:lnSpc>
              <a:spcBef>
                <a:spcPts val="250"/>
              </a:spcBef>
              <a:spcAft>
                <a:spcPts val="0"/>
              </a:spcAft>
              <a:buClr>
                <a:srgbClr val="262261"/>
              </a:buClr>
              <a:buSzPts val="3200"/>
              <a:buChar char="•"/>
              <a:defRPr sz="1600"/>
            </a:lvl3pPr>
            <a:lvl4pPr marL="914217" lvl="3" indent="-215857" algn="l">
              <a:lnSpc>
                <a:spcPct val="90000"/>
              </a:lnSpc>
              <a:spcBef>
                <a:spcPts val="250"/>
              </a:spcBef>
              <a:spcAft>
                <a:spcPts val="0"/>
              </a:spcAft>
              <a:buClr>
                <a:srgbClr val="262261"/>
              </a:buClr>
              <a:buSzPts val="3200"/>
              <a:buChar char="•"/>
              <a:defRPr sz="1600"/>
            </a:lvl4pPr>
            <a:lvl5pPr marL="1142771" lvl="4" indent="-215857" algn="l">
              <a:lnSpc>
                <a:spcPct val="90000"/>
              </a:lnSpc>
              <a:spcBef>
                <a:spcPts val="250"/>
              </a:spcBef>
              <a:spcAft>
                <a:spcPts val="0"/>
              </a:spcAft>
              <a:buClr>
                <a:srgbClr val="262261"/>
              </a:buClr>
              <a:buSzPts val="3200"/>
              <a:buChar char="•"/>
              <a:defRPr sz="1600"/>
            </a:lvl5pPr>
            <a:lvl6pPr marL="1371326" lvl="5" indent="-114277" algn="l">
              <a:lnSpc>
                <a:spcPct val="100000"/>
              </a:lnSpc>
              <a:spcBef>
                <a:spcPts val="0"/>
              </a:spcBef>
              <a:spcAft>
                <a:spcPts val="0"/>
              </a:spcAft>
              <a:buSzPts val="1400"/>
              <a:buNone/>
              <a:defRPr/>
            </a:lvl6pPr>
            <a:lvl7pPr marL="1599880" lvl="6" indent="-114277" algn="l">
              <a:lnSpc>
                <a:spcPct val="100000"/>
              </a:lnSpc>
              <a:spcBef>
                <a:spcPts val="0"/>
              </a:spcBef>
              <a:spcAft>
                <a:spcPts val="0"/>
              </a:spcAft>
              <a:buSzPts val="1400"/>
              <a:buNone/>
              <a:defRPr/>
            </a:lvl7pPr>
            <a:lvl8pPr marL="1828434" lvl="7" indent="-114277" algn="l">
              <a:lnSpc>
                <a:spcPct val="100000"/>
              </a:lnSpc>
              <a:spcBef>
                <a:spcPts val="0"/>
              </a:spcBef>
              <a:spcAft>
                <a:spcPts val="0"/>
              </a:spcAft>
              <a:buSzPts val="1400"/>
              <a:buNone/>
              <a:defRPr/>
            </a:lvl8pPr>
            <a:lvl9pPr marL="2056989" lvl="8" indent="-114277"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74058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01 (yellow) layout 02">
  <p:cSld name="Section 01 (yellow) layout 02">
    <p:spTree>
      <p:nvGrpSpPr>
        <p:cNvPr id="1" name="Shape 253"/>
        <p:cNvGrpSpPr/>
        <p:nvPr/>
      </p:nvGrpSpPr>
      <p:grpSpPr>
        <a:xfrm>
          <a:off x="0" y="0"/>
          <a:ext cx="0" cy="0"/>
          <a:chOff x="0" y="0"/>
          <a:chExt cx="0" cy="0"/>
        </a:xfrm>
      </p:grpSpPr>
      <p:sp>
        <p:nvSpPr>
          <p:cNvPr id="254" name="Google Shape;254;p146"/>
          <p:cNvSpPr/>
          <p:nvPr/>
        </p:nvSpPr>
        <p:spPr>
          <a:xfrm>
            <a:off x="0" y="434898"/>
            <a:ext cx="12203161" cy="6423150"/>
          </a:xfrm>
          <a:prstGeom prst="rect">
            <a:avLst/>
          </a:prstGeom>
          <a:solidFill>
            <a:srgbClr val="FAFAFA"/>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700" b="0" i="0" u="none" strike="noStrike" cap="none">
              <a:solidFill>
                <a:schemeClr val="lt1"/>
              </a:solidFill>
              <a:latin typeface="Arial"/>
              <a:ea typeface="Arial"/>
              <a:cs typeface="Arial"/>
              <a:sym typeface="Arial"/>
            </a:endParaRPr>
          </a:p>
        </p:txBody>
      </p:sp>
      <p:sp>
        <p:nvSpPr>
          <p:cNvPr id="255" name="Google Shape;255;p146"/>
          <p:cNvSpPr/>
          <p:nvPr/>
        </p:nvSpPr>
        <p:spPr>
          <a:xfrm>
            <a:off x="0" y="-447"/>
            <a:ext cx="12192062" cy="1160100"/>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700" b="0" i="0" u="none" strike="noStrike" cap="none">
              <a:solidFill>
                <a:schemeClr val="lt1"/>
              </a:solidFill>
              <a:latin typeface="Arial"/>
              <a:ea typeface="Arial"/>
              <a:cs typeface="Arial"/>
              <a:sym typeface="Arial"/>
            </a:endParaRPr>
          </a:p>
        </p:txBody>
      </p:sp>
      <p:cxnSp>
        <p:nvCxnSpPr>
          <p:cNvPr id="256" name="Google Shape;256;p146"/>
          <p:cNvCxnSpPr/>
          <p:nvPr/>
        </p:nvCxnSpPr>
        <p:spPr>
          <a:xfrm>
            <a:off x="453172" y="762000"/>
            <a:ext cx="11277032" cy="0"/>
          </a:xfrm>
          <a:prstGeom prst="straightConnector1">
            <a:avLst/>
          </a:prstGeom>
          <a:noFill/>
          <a:ln w="9525" cap="flat" cmpd="sng">
            <a:solidFill>
              <a:schemeClr val="accent1"/>
            </a:solidFill>
            <a:prstDash val="solid"/>
            <a:miter lim="800000"/>
            <a:headEnd type="none" w="sm" len="sm"/>
            <a:tailEnd type="none" w="sm" len="sm"/>
          </a:ln>
        </p:spPr>
      </p:cxnSp>
      <p:sp>
        <p:nvSpPr>
          <p:cNvPr id="257" name="Google Shape;257;p146"/>
          <p:cNvSpPr txBox="1">
            <a:spLocks noGrp="1"/>
          </p:cNvSpPr>
          <p:nvPr>
            <p:ph type="title"/>
          </p:nvPr>
        </p:nvSpPr>
        <p:spPr>
          <a:xfrm>
            <a:off x="465872" y="202020"/>
            <a:ext cx="11262634" cy="7347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8" name="Google Shape;258;p146"/>
          <p:cNvSpPr/>
          <p:nvPr/>
        </p:nvSpPr>
        <p:spPr>
          <a:xfrm>
            <a:off x="11547368" y="6273210"/>
            <a:ext cx="655715" cy="255150"/>
          </a:xfrm>
          <a:prstGeom prst="rect">
            <a:avLst/>
          </a:prstGeom>
          <a:solidFill>
            <a:srgbClr val="FFDD7F"/>
          </a:solidFill>
          <a:ln>
            <a:noFill/>
          </a:ln>
        </p:spPr>
        <p:txBody>
          <a:bodyPr spcFirstLastPara="1" wrap="square" lIns="45707" tIns="22847" rIns="45707" bIns="22847"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700" b="0" i="0" u="none" strike="noStrike" cap="none">
              <a:solidFill>
                <a:schemeClr val="lt1"/>
              </a:solidFill>
              <a:latin typeface="Arial"/>
              <a:ea typeface="Arial"/>
              <a:cs typeface="Arial"/>
              <a:sym typeface="Arial"/>
            </a:endParaRPr>
          </a:p>
        </p:txBody>
      </p:sp>
      <p:sp>
        <p:nvSpPr>
          <p:cNvPr id="259" name="Google Shape;259;p146"/>
          <p:cNvSpPr txBox="1"/>
          <p:nvPr/>
        </p:nvSpPr>
        <p:spPr>
          <a:xfrm>
            <a:off x="11638796" y="6273210"/>
            <a:ext cx="289312" cy="25515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000" b="1" i="0" u="none" strike="noStrike" cap="none">
                <a:solidFill>
                  <a:srgbClr val="201F4B"/>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000" b="1" i="0" u="none" strike="noStrike" cap="none">
              <a:solidFill>
                <a:srgbClr val="201F4B"/>
              </a:solidFill>
              <a:latin typeface="Arial"/>
              <a:ea typeface="Arial"/>
              <a:cs typeface="Arial"/>
              <a:sym typeface="Arial"/>
            </a:endParaRPr>
          </a:p>
        </p:txBody>
      </p:sp>
      <p:sp>
        <p:nvSpPr>
          <p:cNvPr id="260" name="Google Shape;260;p146"/>
          <p:cNvSpPr txBox="1">
            <a:spLocks noGrp="1"/>
          </p:cNvSpPr>
          <p:nvPr>
            <p:ph type="body" idx="1"/>
          </p:nvPr>
        </p:nvSpPr>
        <p:spPr>
          <a:xfrm>
            <a:off x="470928" y="1592210"/>
            <a:ext cx="11209390" cy="4503750"/>
          </a:xfrm>
          <a:prstGeom prst="rect">
            <a:avLst/>
          </a:prstGeom>
          <a:noFill/>
          <a:ln>
            <a:noFill/>
          </a:ln>
        </p:spPr>
        <p:txBody>
          <a:bodyPr spcFirstLastPara="1" wrap="square" lIns="0" tIns="0" rIns="0" bIns="0" anchor="t" anchorCtr="0">
            <a:noAutofit/>
          </a:bodyPr>
          <a:lstStyle>
            <a:lvl1pPr marL="228554" lvl="0" indent="-114277" algn="l">
              <a:lnSpc>
                <a:spcPct val="114000"/>
              </a:lnSpc>
              <a:spcBef>
                <a:spcPts val="0"/>
              </a:spcBef>
              <a:spcAft>
                <a:spcPts val="0"/>
              </a:spcAft>
              <a:buClr>
                <a:srgbClr val="262261"/>
              </a:buClr>
              <a:buSzPts val="2600"/>
              <a:buFont typeface="Arial"/>
              <a:buNone/>
              <a:defRPr sz="1600"/>
            </a:lvl1pPr>
            <a:lvl2pPr marL="457109" lvl="1" indent="-260298" algn="l">
              <a:lnSpc>
                <a:spcPct val="114000"/>
              </a:lnSpc>
              <a:spcBef>
                <a:spcPts val="0"/>
              </a:spcBef>
              <a:spcAft>
                <a:spcPts val="0"/>
              </a:spcAft>
              <a:buClr>
                <a:srgbClr val="262261"/>
              </a:buClr>
              <a:buSzPts val="4600"/>
              <a:buChar char="•"/>
              <a:defRPr sz="1600"/>
            </a:lvl2pPr>
            <a:lvl3pPr marL="685663" lvl="2" indent="-241252" algn="l">
              <a:lnSpc>
                <a:spcPct val="114000"/>
              </a:lnSpc>
              <a:spcBef>
                <a:spcPts val="0"/>
              </a:spcBef>
              <a:spcAft>
                <a:spcPts val="0"/>
              </a:spcAft>
              <a:buClr>
                <a:srgbClr val="262261"/>
              </a:buClr>
              <a:buSzPts val="4000"/>
              <a:buChar char="o"/>
              <a:defRPr sz="1600"/>
            </a:lvl3pPr>
            <a:lvl4pPr marL="914217" lvl="3" indent="-190462" algn="l">
              <a:lnSpc>
                <a:spcPct val="114000"/>
              </a:lnSpc>
              <a:spcBef>
                <a:spcPts val="0"/>
              </a:spcBef>
              <a:spcAft>
                <a:spcPts val="0"/>
              </a:spcAft>
              <a:buClr>
                <a:srgbClr val="262261"/>
              </a:buClr>
              <a:buSzPts val="2400"/>
              <a:buChar char="⦿"/>
              <a:defRPr sz="1600"/>
            </a:lvl4pPr>
            <a:lvl5pPr marL="1142771" lvl="4" indent="-260298" algn="l">
              <a:lnSpc>
                <a:spcPct val="114000"/>
              </a:lnSpc>
              <a:spcBef>
                <a:spcPts val="0"/>
              </a:spcBef>
              <a:spcAft>
                <a:spcPts val="0"/>
              </a:spcAft>
              <a:buClr>
                <a:srgbClr val="262261"/>
              </a:buClr>
              <a:buSzPts val="4600"/>
              <a:buChar char="•"/>
              <a:defRPr sz="1600"/>
            </a:lvl5pPr>
            <a:lvl6pPr marL="1371326" lvl="5" indent="-199985" algn="l">
              <a:lnSpc>
                <a:spcPct val="90000"/>
              </a:lnSpc>
              <a:spcBef>
                <a:spcPts val="350"/>
              </a:spcBef>
              <a:spcAft>
                <a:spcPts val="0"/>
              </a:spcAft>
              <a:buSzPts val="2700"/>
              <a:buChar char="•"/>
              <a:defRPr/>
            </a:lvl6pPr>
            <a:lvl7pPr marL="1599880" lvl="6" indent="-199985" algn="l">
              <a:lnSpc>
                <a:spcPct val="90000"/>
              </a:lnSpc>
              <a:spcBef>
                <a:spcPts val="350"/>
              </a:spcBef>
              <a:spcAft>
                <a:spcPts val="0"/>
              </a:spcAft>
              <a:buSzPts val="2700"/>
              <a:buChar char="•"/>
              <a:defRPr/>
            </a:lvl7pPr>
            <a:lvl8pPr marL="1828434" lvl="7" indent="-199985" algn="l">
              <a:lnSpc>
                <a:spcPct val="90000"/>
              </a:lnSpc>
              <a:spcBef>
                <a:spcPts val="350"/>
              </a:spcBef>
              <a:spcAft>
                <a:spcPts val="0"/>
              </a:spcAft>
              <a:buSzPts val="2700"/>
              <a:buChar char="•"/>
              <a:defRPr/>
            </a:lvl8pPr>
            <a:lvl9pPr marL="2056989" lvl="8" indent="-199985" algn="l">
              <a:lnSpc>
                <a:spcPct val="90000"/>
              </a:lnSpc>
              <a:spcBef>
                <a:spcPts val="350"/>
              </a:spcBef>
              <a:spcAft>
                <a:spcPts val="0"/>
              </a:spcAft>
              <a:buSzPts val="2700"/>
              <a:buChar char="•"/>
              <a:defRPr/>
            </a:lvl9pPr>
          </a:lstStyle>
          <a:p>
            <a:endParaRPr/>
          </a:p>
        </p:txBody>
      </p:sp>
    </p:spTree>
    <p:extLst>
      <p:ext uri="{BB962C8B-B14F-4D97-AF65-F5344CB8AC3E}">
        <p14:creationId xmlns:p14="http://schemas.microsoft.com/office/powerpoint/2010/main" val="354760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20A1-CCA5-6C84-E77A-2E0A330D5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804E6-D255-ED13-711E-AA56639E4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A7955-B7C9-55E1-DC05-151AE1E5BC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B3938-0277-D307-1DB5-707D06FE5F8F}"/>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6" name="Footer Placeholder 5">
            <a:extLst>
              <a:ext uri="{FF2B5EF4-FFF2-40B4-BE49-F238E27FC236}">
                <a16:creationId xmlns:a16="http://schemas.microsoft.com/office/drawing/2014/main" id="{7A83138D-B014-01E0-C200-F1EDDA812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7DFC4B-1B48-EC46-C217-4E80CCECEF98}"/>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23440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25F7-7108-4ED8-F27D-1DDDFA212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2164F5-04D7-3676-164E-BC1BE231A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E17AD-94BA-6A2A-6146-4DB8A3C22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F1F54-59C2-5BB7-472F-5D3B79948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D219C0-528F-7758-719E-101E7FFA6F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D932E-932C-B130-4298-E6EB7D1EC617}"/>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8" name="Footer Placeholder 7">
            <a:extLst>
              <a:ext uri="{FF2B5EF4-FFF2-40B4-BE49-F238E27FC236}">
                <a16:creationId xmlns:a16="http://schemas.microsoft.com/office/drawing/2014/main" id="{42EE2DD3-94B1-FFA6-8F76-90F6E4B7C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74F62-B020-7F9C-C846-1D692203AA05}"/>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22793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8618-5691-6255-9AD3-127062548B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D76B01-7954-8740-3AFF-2312EEFE18BF}"/>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4" name="Footer Placeholder 3">
            <a:extLst>
              <a:ext uri="{FF2B5EF4-FFF2-40B4-BE49-F238E27FC236}">
                <a16:creationId xmlns:a16="http://schemas.microsoft.com/office/drawing/2014/main" id="{98FA86EF-68BE-EA96-1481-FB47AD0C0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108CC8-3597-5A92-9C21-484C96251C68}"/>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224654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608DC-C91D-2D09-C786-6291AD224F03}"/>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3" name="Footer Placeholder 2">
            <a:extLst>
              <a:ext uri="{FF2B5EF4-FFF2-40B4-BE49-F238E27FC236}">
                <a16:creationId xmlns:a16="http://schemas.microsoft.com/office/drawing/2014/main" id="{F9D92AA5-EF87-3312-B389-445A601FE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948B18-9D28-94E6-1450-343B9BF3A6DD}"/>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273476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2C45-AA3A-183C-BD4B-DB15C2DC4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7FF747-B7BD-79A0-3488-5DD19C004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AB1831-39CF-1483-B20F-601467E73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82790-4EEA-24C7-A8F8-BCE3EA8E1765}"/>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6" name="Footer Placeholder 5">
            <a:extLst>
              <a:ext uri="{FF2B5EF4-FFF2-40B4-BE49-F238E27FC236}">
                <a16:creationId xmlns:a16="http://schemas.microsoft.com/office/drawing/2014/main" id="{A304EB76-E50B-C1C1-908B-C7A350892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B2F5E-85D7-D70C-4F16-9495695AD0DD}"/>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20985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2A34-E73B-8F29-7DE0-F6172AD67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74B662-C302-A2E6-A026-9DF936AA2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0B11E2-F661-6EEE-3BD0-993BC8F8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9BA22-A164-F01F-42A5-FBB9522EFFF1}"/>
              </a:ext>
            </a:extLst>
          </p:cNvPr>
          <p:cNvSpPr>
            <a:spLocks noGrp="1"/>
          </p:cNvSpPr>
          <p:nvPr>
            <p:ph type="dt" sz="half" idx="10"/>
          </p:nvPr>
        </p:nvSpPr>
        <p:spPr/>
        <p:txBody>
          <a:bodyPr/>
          <a:lstStyle/>
          <a:p>
            <a:fld id="{177D8120-B001-A540-B897-4FACCC8F2BAD}" type="datetimeFigureOut">
              <a:rPr lang="en-US" smtClean="0"/>
              <a:t>9/2/22</a:t>
            </a:fld>
            <a:endParaRPr lang="en-US"/>
          </a:p>
        </p:txBody>
      </p:sp>
      <p:sp>
        <p:nvSpPr>
          <p:cNvPr id="6" name="Footer Placeholder 5">
            <a:extLst>
              <a:ext uri="{FF2B5EF4-FFF2-40B4-BE49-F238E27FC236}">
                <a16:creationId xmlns:a16="http://schemas.microsoft.com/office/drawing/2014/main" id="{4DBF5621-8D93-82DA-EF94-3249A48FD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F38E7-3AF1-C068-4B87-04078F9571BA}"/>
              </a:ext>
            </a:extLst>
          </p:cNvPr>
          <p:cNvSpPr>
            <a:spLocks noGrp="1"/>
          </p:cNvSpPr>
          <p:nvPr>
            <p:ph type="sldNum" sz="quarter" idx="12"/>
          </p:nvPr>
        </p:nvSpPr>
        <p:spPr/>
        <p:txBody>
          <a:bodyPr/>
          <a:lstStyle/>
          <a:p>
            <a:fld id="{CAE93D47-009A-5943-AA4D-8B25A7C04FDE}" type="slidenum">
              <a:rPr lang="en-US" smtClean="0"/>
              <a:t>‹#›</a:t>
            </a:fld>
            <a:endParaRPr lang="en-US"/>
          </a:p>
        </p:txBody>
      </p:sp>
    </p:spTree>
    <p:extLst>
      <p:ext uri="{BB962C8B-B14F-4D97-AF65-F5344CB8AC3E}">
        <p14:creationId xmlns:p14="http://schemas.microsoft.com/office/powerpoint/2010/main" val="41996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D3D71-4401-BEA5-F261-BBB7C8591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385247-3FF2-B293-C609-0EC1474A7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76240-7F67-F517-70CF-50E75CEBE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D8120-B001-A540-B897-4FACCC8F2BAD}" type="datetimeFigureOut">
              <a:rPr lang="en-US" smtClean="0"/>
              <a:t>9/2/22</a:t>
            </a:fld>
            <a:endParaRPr lang="en-US"/>
          </a:p>
        </p:txBody>
      </p:sp>
      <p:sp>
        <p:nvSpPr>
          <p:cNvPr id="5" name="Footer Placeholder 4">
            <a:extLst>
              <a:ext uri="{FF2B5EF4-FFF2-40B4-BE49-F238E27FC236}">
                <a16:creationId xmlns:a16="http://schemas.microsoft.com/office/drawing/2014/main" id="{3E78CCB3-A4D6-A807-01F1-F99EC96DE0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939BB-2DE6-0810-2A1C-19A2AD9A7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93D47-009A-5943-AA4D-8B25A7C04FDE}" type="slidenum">
              <a:rPr lang="en-US" smtClean="0"/>
              <a:t>‹#›</a:t>
            </a:fld>
            <a:endParaRPr lang="en-US"/>
          </a:p>
        </p:txBody>
      </p:sp>
    </p:spTree>
    <p:extLst>
      <p:ext uri="{BB962C8B-B14F-4D97-AF65-F5344CB8AC3E}">
        <p14:creationId xmlns:p14="http://schemas.microsoft.com/office/powerpoint/2010/main" val="53337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09"/>
          <p:cNvSpPr txBox="1">
            <a:spLocks noGrp="1"/>
          </p:cNvSpPr>
          <p:nvPr>
            <p:ph type="title"/>
          </p:nvPr>
        </p:nvSpPr>
        <p:spPr>
          <a:xfrm>
            <a:off x="465872" y="380873"/>
            <a:ext cx="11262783" cy="662481"/>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263" name="Google Shape;263;p109"/>
          <p:cNvSpPr txBox="1">
            <a:spLocks noGrp="1"/>
          </p:cNvSpPr>
          <p:nvPr>
            <p:ph type="body" idx="1"/>
          </p:nvPr>
        </p:nvSpPr>
        <p:spPr>
          <a:xfrm>
            <a:off x="463532" y="1541048"/>
            <a:ext cx="11262783" cy="463591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62261"/>
              </a:buClr>
              <a:buSzPts val="3200"/>
              <a:buFont typeface="Arial"/>
              <a:buNone/>
              <a:defRPr sz="3200" b="0" i="0" u="none" strike="noStrike" cap="none">
                <a:solidFill>
                  <a:srgbClr val="262261"/>
                </a:solidFill>
                <a:latin typeface="Arial"/>
                <a:ea typeface="Arial"/>
                <a:cs typeface="Arial"/>
                <a:sym typeface="Arial"/>
              </a:defRPr>
            </a:lvl1pPr>
            <a:lvl2pPr marL="914400" marR="0" lvl="1"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2pPr>
            <a:lvl3pPr marL="1371600" marR="0" lvl="2"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3pPr>
            <a:lvl4pPr marL="1828800" marR="0" lvl="3"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4pPr>
            <a:lvl5pPr marL="2286000" marR="0" lvl="4"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1299978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03"/>
          <p:cNvSpPr txBox="1">
            <a:spLocks noGrp="1"/>
          </p:cNvSpPr>
          <p:nvPr>
            <p:ph type="title"/>
          </p:nvPr>
        </p:nvSpPr>
        <p:spPr>
          <a:xfrm>
            <a:off x="465872" y="380873"/>
            <a:ext cx="11262783" cy="662481"/>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155" name="Google Shape;155;p103"/>
          <p:cNvSpPr txBox="1">
            <a:spLocks noGrp="1"/>
          </p:cNvSpPr>
          <p:nvPr>
            <p:ph type="body" idx="1"/>
          </p:nvPr>
        </p:nvSpPr>
        <p:spPr>
          <a:xfrm>
            <a:off x="463532" y="1541048"/>
            <a:ext cx="11262783" cy="463591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62261"/>
              </a:buClr>
              <a:buSzPts val="3200"/>
              <a:buFont typeface="Arial"/>
              <a:buNone/>
              <a:defRPr sz="3200" b="0" i="0" u="none" strike="noStrike" cap="none">
                <a:solidFill>
                  <a:srgbClr val="262261"/>
                </a:solidFill>
                <a:latin typeface="Arial"/>
                <a:ea typeface="Arial"/>
                <a:cs typeface="Arial"/>
                <a:sym typeface="Arial"/>
              </a:defRPr>
            </a:lvl1pPr>
            <a:lvl2pPr marL="914400" marR="0" lvl="1"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2pPr>
            <a:lvl3pPr marL="1371600" marR="0" lvl="2"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3pPr>
            <a:lvl4pPr marL="1828800" marR="0" lvl="3"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4pPr>
            <a:lvl5pPr marL="2286000" marR="0" lvl="4"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8985272"/>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105"/>
          <p:cNvSpPr txBox="1">
            <a:spLocks noGrp="1"/>
          </p:cNvSpPr>
          <p:nvPr>
            <p:ph type="title"/>
          </p:nvPr>
        </p:nvSpPr>
        <p:spPr>
          <a:xfrm>
            <a:off x="465872" y="380873"/>
            <a:ext cx="11262783" cy="662481"/>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4800" b="0" i="0" u="none" strike="noStrike" cap="none">
                <a:solidFill>
                  <a:srgbClr val="000000"/>
                </a:solidFill>
                <a:latin typeface="Arial"/>
                <a:ea typeface="Arial"/>
                <a:cs typeface="Arial"/>
                <a:sym typeface="Arial"/>
              </a:defRPr>
            </a:lvl9pPr>
          </a:lstStyle>
          <a:p>
            <a:endParaRPr/>
          </a:p>
        </p:txBody>
      </p:sp>
      <p:sp>
        <p:nvSpPr>
          <p:cNvPr id="205" name="Google Shape;205;p105"/>
          <p:cNvSpPr txBox="1">
            <a:spLocks noGrp="1"/>
          </p:cNvSpPr>
          <p:nvPr>
            <p:ph type="body" idx="1"/>
          </p:nvPr>
        </p:nvSpPr>
        <p:spPr>
          <a:xfrm>
            <a:off x="463532" y="1541048"/>
            <a:ext cx="11262783" cy="463591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62261"/>
              </a:buClr>
              <a:buSzPts val="3200"/>
              <a:buFont typeface="Arial"/>
              <a:buNone/>
              <a:defRPr sz="3200" b="0" i="0" u="none" strike="noStrike" cap="none">
                <a:solidFill>
                  <a:srgbClr val="262261"/>
                </a:solidFill>
                <a:latin typeface="Arial"/>
                <a:ea typeface="Arial"/>
                <a:cs typeface="Arial"/>
                <a:sym typeface="Arial"/>
              </a:defRPr>
            </a:lvl1pPr>
            <a:lvl2pPr marL="914400" marR="0" lvl="1"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2pPr>
            <a:lvl3pPr marL="1371600" marR="0" lvl="2"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3pPr>
            <a:lvl4pPr marL="1828800" marR="0" lvl="3"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4pPr>
            <a:lvl5pPr marL="2286000" marR="0" lvl="4" indent="-431800" algn="l" rtl="0">
              <a:lnSpc>
                <a:spcPct val="90000"/>
              </a:lnSpc>
              <a:spcBef>
                <a:spcPts val="500"/>
              </a:spcBef>
              <a:spcAft>
                <a:spcPts val="0"/>
              </a:spcAft>
              <a:buClr>
                <a:srgbClr val="262261"/>
              </a:buClr>
              <a:buSzPts val="3200"/>
              <a:buFont typeface="Arial"/>
              <a:buChar char="•"/>
              <a:defRPr sz="3200" b="0" i="0" u="none" strike="noStrike" cap="none">
                <a:solidFill>
                  <a:srgbClr val="26226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0077433"/>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25">
          <p15:clr>
            <a:srgbClr val="F26B43"/>
          </p15:clr>
        </p15:guide>
        <p15:guide id="2" pos="1536">
          <p15:clr>
            <a:srgbClr val="F26B43"/>
          </p15:clr>
        </p15:guide>
        <p15:guide id="3" pos="3742">
          <p15:clr>
            <a:srgbClr val="F26B43"/>
          </p15:clr>
        </p15:guide>
        <p15:guide id="4" pos="4761">
          <p15:clr>
            <a:srgbClr val="F26B43"/>
          </p15:clr>
        </p15:guide>
        <p15:guide id="5" pos="7001">
          <p15:clr>
            <a:srgbClr val="F26B43"/>
          </p15:clr>
        </p15:guide>
        <p15:guide id="6" pos="8009">
          <p15:clr>
            <a:srgbClr val="F26B43"/>
          </p15:clr>
        </p15:guide>
        <p15:guide id="7" pos="10225">
          <p15:clr>
            <a:srgbClr val="F26B43"/>
          </p15:clr>
        </p15:guide>
        <p15:guide id="8" pos="11257">
          <p15:clr>
            <a:srgbClr val="F26B43"/>
          </p15:clr>
        </p15:guide>
        <p15:guide id="9" pos="13474">
          <p15:clr>
            <a:srgbClr val="F26B43"/>
          </p15:clr>
        </p15:guide>
        <p15:guide id="10" pos="14506">
          <p15:clr>
            <a:srgbClr val="F26B43"/>
          </p15:clr>
        </p15:guide>
        <p15:guide id="11" pos="16722">
          <p15:clr>
            <a:srgbClr val="F26B43"/>
          </p15:clr>
        </p15:guide>
        <p15:guide id="12" pos="17754">
          <p15:clr>
            <a:srgbClr val="F26B43"/>
          </p15:clr>
        </p15:guide>
        <p15:guide id="13" pos="19947">
          <p15:clr>
            <a:srgbClr val="F26B43"/>
          </p15:clr>
        </p15:guide>
        <p15:guide id="14" pos="20979">
          <p15:clr>
            <a:srgbClr val="F26B43"/>
          </p15:clr>
        </p15:guide>
        <p15:guide id="15" pos="24227">
          <p15:clr>
            <a:srgbClr val="F26B43"/>
          </p15:clr>
        </p15:guide>
        <p15:guide id="16" pos="26443">
          <p15:clr>
            <a:srgbClr val="F26B43"/>
          </p15:clr>
        </p15:guide>
        <p15:guide id="17" pos="29692">
          <p15:clr>
            <a:srgbClr val="F26B43"/>
          </p15:clr>
        </p15:guide>
        <p15:guide id="18" pos="30724">
          <p15:clr>
            <a:srgbClr val="F26B43"/>
          </p15:clr>
        </p15:guide>
        <p15:guide id="19" pos="33946">
          <p15:clr>
            <a:srgbClr val="F26B43"/>
          </p15:clr>
        </p15:guide>
        <p15:guide id="20" pos="36178">
          <p15:clr>
            <a:srgbClr val="F26B43"/>
          </p15:clr>
        </p15:guide>
        <p15:guide id="21" pos="37197">
          <p15:clr>
            <a:srgbClr val="F26B43"/>
          </p15:clr>
        </p15:guide>
        <p15:guide id="22" pos="39413">
          <p15:clr>
            <a:srgbClr val="F26B43"/>
          </p15:clr>
        </p15:guide>
        <p15:guide id="23" pos="27476">
          <p15:clr>
            <a:srgbClr val="F26B43"/>
          </p15:clr>
        </p15:guide>
        <p15:guide id="24" pos="23195">
          <p15:clr>
            <a:srgbClr val="F26B43"/>
          </p15:clr>
        </p15:guide>
        <p15:guide id="25" pos="32940">
          <p15:clr>
            <a:srgbClr val="F26B43"/>
          </p15:clr>
        </p15:guide>
        <p15:guide id="26" orient="horz" pos="2040">
          <p15:clr>
            <a:srgbClr val="F26B43"/>
          </p15:clr>
        </p15:guide>
        <p15:guide id="27" orient="horz" pos="2560">
          <p15:clr>
            <a:srgbClr val="F26B43"/>
          </p15:clr>
        </p15:guide>
        <p15:guide id="28" orient="horz" pos="4333">
          <p15:clr>
            <a:srgbClr val="F26B43"/>
          </p15:clr>
        </p15:guide>
        <p15:guide id="29" orient="horz" pos="5120">
          <p15:clr>
            <a:srgbClr val="F26B43"/>
          </p15:clr>
        </p15:guide>
        <p15:guide id="30" orient="horz" pos="5613">
          <p15:clr>
            <a:srgbClr val="F26B43"/>
          </p15:clr>
        </p15:guide>
        <p15:guide id="31" orient="horz" pos="6155">
          <p15:clr>
            <a:srgbClr val="F26B43"/>
          </p15:clr>
        </p15:guide>
        <p15:guide id="32" orient="horz" pos="7403">
          <p15:clr>
            <a:srgbClr val="F26B43"/>
          </p15:clr>
        </p15:guide>
        <p15:guide id="33" orient="horz" pos="8688">
          <p15:clr>
            <a:srgbClr val="F26B43"/>
          </p15:clr>
        </p15:guide>
        <p15:guide id="34" orient="horz" pos="9192">
          <p15:clr>
            <a:srgbClr val="F26B43"/>
          </p15:clr>
        </p15:guide>
        <p15:guide id="35" orient="horz" pos="9720">
          <p15:clr>
            <a:srgbClr val="F26B43"/>
          </p15:clr>
        </p15:guide>
        <p15:guide id="36" orient="horz" pos="12259">
          <p15:clr>
            <a:srgbClr val="F26B43"/>
          </p15:clr>
        </p15:guide>
        <p15:guide id="37" orient="horz" pos="12792">
          <p15:clr>
            <a:srgbClr val="F26B43"/>
          </p15:clr>
        </p15:guide>
        <p15:guide id="38" orient="horz" pos="13293">
          <p15:clr>
            <a:srgbClr val="F26B43"/>
          </p15:clr>
        </p15:guide>
        <p15:guide id="39" orient="horz" pos="15864">
          <p15:clr>
            <a:srgbClr val="F26B43"/>
          </p15:clr>
        </p15:guide>
        <p15:guide id="40" orient="horz" pos="16368">
          <p15:clr>
            <a:srgbClr val="F26B43"/>
          </p15:clr>
        </p15:guide>
        <p15:guide id="41" orient="horz" pos="16872">
          <p15:clr>
            <a:srgbClr val="F26B43"/>
          </p15:clr>
        </p15:guide>
        <p15:guide id="42" orient="horz" pos="19693">
          <p15:clr>
            <a:srgbClr val="F26B43"/>
          </p15:clr>
        </p15:guide>
        <p15:guide id="43" orient="horz" pos="20219">
          <p15:clr>
            <a:srgbClr val="F26B43"/>
          </p15:clr>
        </p15:guide>
        <p15:guide id="44" orient="horz" pos="20973">
          <p15:clr>
            <a:srgbClr val="F26B43"/>
          </p15:clr>
        </p15:guide>
        <p15:guide id="45" orient="horz" pos="19187">
          <p15:clr>
            <a:srgbClr val="F26B43"/>
          </p15:clr>
        </p15:guide>
        <p15:guide id="46" orient="horz" pos="21480">
          <p15:clr>
            <a:srgbClr val="F26B43"/>
          </p15:clr>
        </p15:guide>
        <p15:guide id="47" orient="horz" pos="222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4"/>
          <p:cNvPicPr preferRelativeResize="0"/>
          <p:nvPr/>
        </p:nvPicPr>
        <p:blipFill rotWithShape="1">
          <a:blip r:embed="rId3">
            <a:alphaModFix/>
          </a:blip>
          <a:srcRect/>
          <a:stretch/>
        </p:blipFill>
        <p:spPr>
          <a:xfrm>
            <a:off x="9673264" y="447"/>
            <a:ext cx="1720392" cy="1678769"/>
          </a:xfrm>
          <a:prstGeom prst="rect">
            <a:avLst/>
          </a:prstGeom>
          <a:noFill/>
          <a:ln>
            <a:noFill/>
          </a:ln>
        </p:spPr>
      </p:pic>
      <p:sp>
        <p:nvSpPr>
          <p:cNvPr id="492" name="Google Shape;492;p4"/>
          <p:cNvSpPr txBox="1">
            <a:spLocks noGrp="1"/>
          </p:cNvSpPr>
          <p:nvPr>
            <p:ph type="subTitle" idx="1"/>
          </p:nvPr>
        </p:nvSpPr>
        <p:spPr>
          <a:xfrm>
            <a:off x="1093551" y="1715635"/>
            <a:ext cx="9815022" cy="1521402"/>
          </a:xfrm>
          <a:prstGeom prst="rect">
            <a:avLst/>
          </a:prstGeom>
          <a:noFill/>
          <a:ln>
            <a:noFill/>
          </a:ln>
        </p:spPr>
        <p:txBody>
          <a:bodyPr spcFirstLastPara="1" vert="horz" wrap="square" lIns="0" tIns="0" rIns="0" bIns="0" rtlCol="0" anchor="b" anchorCtr="0">
            <a:noAutofit/>
          </a:bodyPr>
          <a:lstStyle/>
          <a:p>
            <a:pPr marL="0" indent="0">
              <a:lnSpc>
                <a:spcPct val="106944"/>
              </a:lnSpc>
              <a:buSzPts val="4320"/>
            </a:pPr>
            <a:r>
              <a:rPr lang="en-US" dirty="0"/>
              <a:t>Understanding researcher </a:t>
            </a:r>
          </a:p>
          <a:p>
            <a:pPr marL="0" indent="0">
              <a:lnSpc>
                <a:spcPct val="106944"/>
              </a:lnSpc>
              <a:buSzPts val="4320"/>
            </a:pPr>
            <a:r>
              <a:rPr lang="en-US" dirty="0"/>
              <a:t>needs in TREs	</a:t>
            </a:r>
            <a:endParaRPr dirty="0">
              <a:solidFill>
                <a:schemeClr val="lt1"/>
              </a:solidFill>
            </a:endParaRPr>
          </a:p>
        </p:txBody>
      </p:sp>
      <p:sp>
        <p:nvSpPr>
          <p:cNvPr id="493" name="Google Shape;493;p4"/>
          <p:cNvSpPr txBox="1">
            <a:spLocks noGrp="1"/>
          </p:cNvSpPr>
          <p:nvPr>
            <p:ph type="body" idx="2"/>
          </p:nvPr>
        </p:nvSpPr>
        <p:spPr>
          <a:xfrm>
            <a:off x="992981" y="3386025"/>
            <a:ext cx="3669272" cy="765050"/>
          </a:xfrm>
          <a:prstGeom prst="rect">
            <a:avLst/>
          </a:prstGeom>
          <a:noFill/>
          <a:ln>
            <a:noFill/>
          </a:ln>
        </p:spPr>
        <p:txBody>
          <a:bodyPr spcFirstLastPara="1" vert="horz" wrap="square" lIns="0" tIns="0" rIns="0" bIns="0" rtlCol="0" anchor="t" anchorCtr="0">
            <a:noAutofit/>
          </a:bodyPr>
          <a:lstStyle/>
          <a:p>
            <a:r>
              <a:rPr lang="en-US" dirty="0"/>
              <a:t>Meag Doherty</a:t>
            </a:r>
            <a:endParaRPr dirty="0"/>
          </a:p>
          <a:p>
            <a:r>
              <a:rPr lang="en-US" sz="1200" i="1" dirty="0"/>
              <a:t>Director, Research Experience</a:t>
            </a:r>
          </a:p>
          <a:p>
            <a:r>
              <a:rPr lang="en-US" sz="1200" i="1" dirty="0"/>
              <a:t>All of Us </a:t>
            </a:r>
            <a:r>
              <a:rPr lang="en-US" sz="1200" dirty="0"/>
              <a:t>Research Program</a:t>
            </a:r>
            <a:endParaRPr sz="550" dirty="0"/>
          </a:p>
          <a:p>
            <a:endParaRPr sz="1200" dirty="0"/>
          </a:p>
        </p:txBody>
      </p:sp>
      <p:pic>
        <p:nvPicPr>
          <p:cNvPr id="1026" name="Picture 2">
            <a:extLst>
              <a:ext uri="{FF2B5EF4-FFF2-40B4-BE49-F238E27FC236}">
                <a16:creationId xmlns:a16="http://schemas.microsoft.com/office/drawing/2014/main" id="{D81B2674-230F-968B-D293-873B095E0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943" y="2027274"/>
            <a:ext cx="4086991" cy="40794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5"/>
          <p:cNvSpPr txBox="1">
            <a:spLocks noGrp="1"/>
          </p:cNvSpPr>
          <p:nvPr>
            <p:ph type="title"/>
          </p:nvPr>
        </p:nvSpPr>
        <p:spPr>
          <a:xfrm>
            <a:off x="465872" y="202440"/>
            <a:ext cx="11262634" cy="734565"/>
          </a:xfrm>
          <a:prstGeom prst="rect">
            <a:avLst/>
          </a:prstGeom>
          <a:noFill/>
          <a:ln>
            <a:noFill/>
          </a:ln>
        </p:spPr>
        <p:txBody>
          <a:bodyPr spcFirstLastPara="1" wrap="square" lIns="0" tIns="0" rIns="0" bIns="0" anchor="b" anchorCtr="0">
            <a:noAutofit/>
          </a:bodyPr>
          <a:lstStyle/>
          <a:p>
            <a:pPr>
              <a:buSzPts val="9600"/>
            </a:pPr>
            <a:r>
              <a:rPr lang="en-US" i="1"/>
              <a:t>All of Us </a:t>
            </a:r>
            <a:r>
              <a:rPr lang="en-US"/>
              <a:t>Research Program</a:t>
            </a:r>
            <a:r>
              <a:rPr lang="en-US" i="1"/>
              <a:t> </a:t>
            </a:r>
            <a:r>
              <a:rPr lang="en-US"/>
              <a:t>Mission</a:t>
            </a:r>
            <a:endParaRPr/>
          </a:p>
        </p:txBody>
      </p:sp>
      <p:pic>
        <p:nvPicPr>
          <p:cNvPr id="582" name="Google Shape;582;p25"/>
          <p:cNvPicPr preferRelativeResize="0"/>
          <p:nvPr/>
        </p:nvPicPr>
        <p:blipFill rotWithShape="1">
          <a:blip r:embed="rId3">
            <a:alphaModFix/>
          </a:blip>
          <a:srcRect/>
          <a:stretch/>
        </p:blipFill>
        <p:spPr>
          <a:xfrm>
            <a:off x="1573901" y="1211031"/>
            <a:ext cx="8925952" cy="55133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5"/>
          <p:cNvSpPr txBox="1">
            <a:spLocks noGrp="1"/>
          </p:cNvSpPr>
          <p:nvPr>
            <p:ph type="title"/>
          </p:nvPr>
        </p:nvSpPr>
        <p:spPr>
          <a:xfrm>
            <a:off x="465872" y="202440"/>
            <a:ext cx="11262634" cy="734565"/>
          </a:xfrm>
          <a:prstGeom prst="rect">
            <a:avLst/>
          </a:prstGeom>
          <a:noFill/>
          <a:ln>
            <a:noFill/>
          </a:ln>
        </p:spPr>
        <p:txBody>
          <a:bodyPr spcFirstLastPara="1" wrap="square" lIns="0" tIns="0" rIns="0" bIns="0" anchor="b" anchorCtr="0">
            <a:noAutofit/>
          </a:bodyPr>
          <a:lstStyle/>
          <a:p>
            <a:r>
              <a:rPr lang="en-US" dirty="0"/>
              <a:t>Research community to date</a:t>
            </a:r>
            <a:endParaRPr dirty="0"/>
          </a:p>
        </p:txBody>
      </p:sp>
      <p:pic>
        <p:nvPicPr>
          <p:cNvPr id="1078" name="Google Shape;1078;p15"/>
          <p:cNvPicPr preferRelativeResize="0"/>
          <p:nvPr/>
        </p:nvPicPr>
        <p:blipFill rotWithShape="1">
          <a:blip r:embed="rId3">
            <a:alphaModFix/>
          </a:blip>
          <a:srcRect/>
          <a:stretch/>
        </p:blipFill>
        <p:spPr>
          <a:xfrm>
            <a:off x="3221230" y="5235387"/>
            <a:ext cx="5749539" cy="1482303"/>
          </a:xfrm>
          <a:prstGeom prst="rect">
            <a:avLst/>
          </a:prstGeom>
          <a:noFill/>
          <a:ln>
            <a:noFill/>
          </a:ln>
        </p:spPr>
      </p:pic>
      <p:pic>
        <p:nvPicPr>
          <p:cNvPr id="1080" name="Google Shape;1080;p15"/>
          <p:cNvPicPr preferRelativeResize="0"/>
          <p:nvPr/>
        </p:nvPicPr>
        <p:blipFill rotWithShape="1">
          <a:blip r:embed="rId4">
            <a:alphaModFix/>
          </a:blip>
          <a:srcRect/>
          <a:stretch/>
        </p:blipFill>
        <p:spPr>
          <a:xfrm>
            <a:off x="3285671" y="5587015"/>
            <a:ext cx="862055" cy="717707"/>
          </a:xfrm>
          <a:prstGeom prst="rect">
            <a:avLst/>
          </a:prstGeom>
          <a:noFill/>
          <a:ln>
            <a:noFill/>
          </a:ln>
        </p:spPr>
      </p:pic>
      <p:pic>
        <p:nvPicPr>
          <p:cNvPr id="1081" name="Google Shape;1081;p15"/>
          <p:cNvPicPr preferRelativeResize="0"/>
          <p:nvPr/>
        </p:nvPicPr>
        <p:blipFill rotWithShape="1">
          <a:blip r:embed="rId5">
            <a:alphaModFix/>
          </a:blip>
          <a:srcRect/>
          <a:stretch/>
        </p:blipFill>
        <p:spPr>
          <a:xfrm>
            <a:off x="5117244" y="5688340"/>
            <a:ext cx="745842" cy="616382"/>
          </a:xfrm>
          <a:prstGeom prst="rect">
            <a:avLst/>
          </a:prstGeom>
          <a:noFill/>
          <a:ln>
            <a:noFill/>
          </a:ln>
        </p:spPr>
      </p:pic>
      <p:pic>
        <p:nvPicPr>
          <p:cNvPr id="1082" name="Google Shape;1082;p15"/>
          <p:cNvPicPr preferRelativeResize="0"/>
          <p:nvPr/>
        </p:nvPicPr>
        <p:blipFill rotWithShape="1">
          <a:blip r:embed="rId6">
            <a:alphaModFix/>
          </a:blip>
          <a:srcRect/>
          <a:stretch/>
        </p:blipFill>
        <p:spPr>
          <a:xfrm>
            <a:off x="6749381" y="5587015"/>
            <a:ext cx="923762" cy="981122"/>
          </a:xfrm>
          <a:prstGeom prst="rect">
            <a:avLst/>
          </a:prstGeom>
          <a:noFill/>
          <a:ln>
            <a:noFill/>
          </a:ln>
        </p:spPr>
      </p:pic>
      <p:sp>
        <p:nvSpPr>
          <p:cNvPr id="1083" name="Google Shape;1083;p15"/>
          <p:cNvSpPr txBox="1"/>
          <p:nvPr/>
        </p:nvSpPr>
        <p:spPr>
          <a:xfrm>
            <a:off x="3478633" y="5280537"/>
            <a:ext cx="2995560" cy="292361"/>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1300" b="1" kern="0">
                <a:solidFill>
                  <a:srgbClr val="262262"/>
                </a:solidFill>
                <a:latin typeface="Arial"/>
                <a:ea typeface="Arial"/>
                <a:cs typeface="Arial"/>
                <a:sym typeface="Arial"/>
              </a:rPr>
              <a:t>Research Currently Underway </a:t>
            </a:r>
            <a:endParaRPr sz="1300" b="1" kern="0">
              <a:solidFill>
                <a:srgbClr val="262262"/>
              </a:solidFill>
              <a:latin typeface="Arial"/>
              <a:ea typeface="Arial"/>
              <a:cs typeface="Arial"/>
              <a:sym typeface="Arial"/>
            </a:endParaRPr>
          </a:p>
        </p:txBody>
      </p:sp>
      <p:sp>
        <p:nvSpPr>
          <p:cNvPr id="1084" name="Google Shape;1084;p15"/>
          <p:cNvSpPr txBox="1"/>
          <p:nvPr/>
        </p:nvSpPr>
        <p:spPr>
          <a:xfrm>
            <a:off x="4137110" y="5610450"/>
            <a:ext cx="1078210" cy="423167"/>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2150" b="1" kern="0" dirty="0">
                <a:solidFill>
                  <a:srgbClr val="262262"/>
                </a:solidFill>
                <a:latin typeface="Arial"/>
                <a:ea typeface="Arial"/>
                <a:cs typeface="Arial"/>
                <a:sym typeface="Arial"/>
              </a:rPr>
              <a:t>2,400+</a:t>
            </a:r>
            <a:endParaRPr sz="2150" b="1" kern="0" dirty="0">
              <a:solidFill>
                <a:srgbClr val="262262"/>
              </a:solidFill>
              <a:latin typeface="Arial"/>
              <a:ea typeface="Arial"/>
              <a:cs typeface="Arial"/>
              <a:sym typeface="Arial"/>
            </a:endParaRPr>
          </a:p>
        </p:txBody>
      </p:sp>
      <p:sp>
        <p:nvSpPr>
          <p:cNvPr id="1085" name="Google Shape;1085;p15"/>
          <p:cNvSpPr txBox="1"/>
          <p:nvPr/>
        </p:nvSpPr>
        <p:spPr>
          <a:xfrm>
            <a:off x="5946625" y="5610450"/>
            <a:ext cx="603821" cy="423167"/>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2150" b="1" kern="0" dirty="0">
                <a:solidFill>
                  <a:srgbClr val="262262"/>
                </a:solidFill>
                <a:latin typeface="Arial"/>
                <a:ea typeface="Arial"/>
                <a:cs typeface="Arial"/>
                <a:sym typeface="Arial"/>
              </a:rPr>
              <a:t>65+</a:t>
            </a:r>
            <a:endParaRPr sz="2150" b="1" kern="0" dirty="0">
              <a:solidFill>
                <a:srgbClr val="262262"/>
              </a:solidFill>
              <a:latin typeface="Arial"/>
              <a:ea typeface="Arial"/>
              <a:cs typeface="Arial"/>
              <a:sym typeface="Arial"/>
            </a:endParaRPr>
          </a:p>
        </p:txBody>
      </p:sp>
      <p:sp>
        <p:nvSpPr>
          <p:cNvPr id="1086" name="Google Shape;1086;p15"/>
          <p:cNvSpPr txBox="1"/>
          <p:nvPr/>
        </p:nvSpPr>
        <p:spPr>
          <a:xfrm>
            <a:off x="4213300" y="5929283"/>
            <a:ext cx="997820" cy="461639"/>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800" b="1" kern="0" dirty="0">
                <a:solidFill>
                  <a:srgbClr val="262262"/>
                </a:solidFill>
                <a:latin typeface="Arial"/>
                <a:ea typeface="Arial"/>
                <a:cs typeface="Arial"/>
                <a:sym typeface="Arial"/>
              </a:rPr>
              <a:t>Active projects</a:t>
            </a:r>
          </a:p>
          <a:p>
            <a:pPr defTabSz="457109">
              <a:buClr>
                <a:srgbClr val="000000"/>
              </a:buClr>
              <a:buSzPts val="3300"/>
            </a:pPr>
            <a:r>
              <a:rPr lang="en-US" sz="800" kern="0" dirty="0">
                <a:solidFill>
                  <a:srgbClr val="262262"/>
                </a:solidFill>
                <a:latin typeface="Arial"/>
                <a:ea typeface="Arial"/>
                <a:cs typeface="Arial"/>
                <a:sym typeface="Arial"/>
              </a:rPr>
              <a:t>As of 1 September 2022</a:t>
            </a:r>
            <a:endParaRPr sz="800" kern="0" dirty="0">
              <a:solidFill>
                <a:srgbClr val="262262"/>
              </a:solidFill>
              <a:latin typeface="Arial"/>
              <a:ea typeface="Arial"/>
              <a:cs typeface="Arial"/>
              <a:sym typeface="Arial"/>
            </a:endParaRPr>
          </a:p>
        </p:txBody>
      </p:sp>
      <p:sp>
        <p:nvSpPr>
          <p:cNvPr id="1087" name="Google Shape;1087;p15"/>
          <p:cNvSpPr txBox="1"/>
          <p:nvPr/>
        </p:nvSpPr>
        <p:spPr>
          <a:xfrm>
            <a:off x="5931402" y="5929283"/>
            <a:ext cx="997820" cy="461639"/>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800" b="1" kern="0">
                <a:solidFill>
                  <a:srgbClr val="262262"/>
                </a:solidFill>
                <a:latin typeface="Arial"/>
                <a:ea typeface="Arial"/>
                <a:cs typeface="Arial"/>
                <a:sym typeface="Arial"/>
              </a:rPr>
              <a:t>Publications in</a:t>
            </a:r>
            <a:endParaRPr sz="800" b="1" kern="0">
              <a:solidFill>
                <a:srgbClr val="262262"/>
              </a:solidFill>
              <a:latin typeface="Arial"/>
              <a:ea typeface="Arial"/>
              <a:cs typeface="Arial"/>
              <a:sym typeface="Arial"/>
            </a:endParaRPr>
          </a:p>
          <a:p>
            <a:pPr defTabSz="457109">
              <a:buClr>
                <a:srgbClr val="000000"/>
              </a:buClr>
              <a:buSzPts val="3300"/>
            </a:pPr>
            <a:r>
              <a:rPr lang="en-US" sz="800" b="1" kern="0">
                <a:solidFill>
                  <a:srgbClr val="262262"/>
                </a:solidFill>
                <a:latin typeface="Arial"/>
                <a:ea typeface="Arial"/>
                <a:cs typeface="Arial"/>
                <a:sym typeface="Arial"/>
              </a:rPr>
              <a:t>peer-reviewed</a:t>
            </a:r>
            <a:endParaRPr sz="800" b="1" kern="0">
              <a:solidFill>
                <a:srgbClr val="262262"/>
              </a:solidFill>
              <a:latin typeface="Arial"/>
              <a:ea typeface="Arial"/>
              <a:cs typeface="Arial"/>
              <a:sym typeface="Arial"/>
            </a:endParaRPr>
          </a:p>
          <a:p>
            <a:pPr defTabSz="457109">
              <a:buClr>
                <a:srgbClr val="000000"/>
              </a:buClr>
              <a:buSzPts val="3300"/>
            </a:pPr>
            <a:r>
              <a:rPr lang="en-US" sz="800" b="1" kern="0">
                <a:solidFill>
                  <a:srgbClr val="262262"/>
                </a:solidFill>
                <a:latin typeface="Arial"/>
                <a:ea typeface="Arial"/>
                <a:cs typeface="Arial"/>
                <a:sym typeface="Arial"/>
              </a:rPr>
              <a:t>journals</a:t>
            </a:r>
            <a:endParaRPr sz="800" b="1" kern="0">
              <a:solidFill>
                <a:srgbClr val="262262"/>
              </a:solidFill>
              <a:latin typeface="Arial"/>
              <a:ea typeface="Arial"/>
              <a:cs typeface="Arial"/>
              <a:sym typeface="Arial"/>
            </a:endParaRPr>
          </a:p>
        </p:txBody>
      </p:sp>
      <p:sp>
        <p:nvSpPr>
          <p:cNvPr id="1088" name="Google Shape;1088;p15"/>
          <p:cNvSpPr txBox="1"/>
          <p:nvPr/>
        </p:nvSpPr>
        <p:spPr>
          <a:xfrm>
            <a:off x="7673137" y="5587016"/>
            <a:ext cx="997820" cy="338528"/>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800" b="1" kern="0">
                <a:solidFill>
                  <a:srgbClr val="262262"/>
                </a:solidFill>
                <a:latin typeface="Arial"/>
                <a:ea typeface="Arial"/>
                <a:cs typeface="Arial"/>
                <a:sym typeface="Arial"/>
              </a:rPr>
              <a:t>Top conditions</a:t>
            </a:r>
            <a:endParaRPr sz="800" b="1" kern="0">
              <a:solidFill>
                <a:srgbClr val="262262"/>
              </a:solidFill>
              <a:latin typeface="Arial"/>
              <a:ea typeface="Arial"/>
              <a:cs typeface="Arial"/>
              <a:sym typeface="Arial"/>
            </a:endParaRPr>
          </a:p>
          <a:p>
            <a:pPr defTabSz="457109">
              <a:buClr>
                <a:srgbClr val="000000"/>
              </a:buClr>
              <a:buSzPts val="3300"/>
            </a:pPr>
            <a:r>
              <a:rPr lang="en-US" sz="800" b="1" kern="0">
                <a:solidFill>
                  <a:srgbClr val="262262"/>
                </a:solidFill>
                <a:latin typeface="Arial"/>
                <a:ea typeface="Arial"/>
                <a:cs typeface="Arial"/>
                <a:sym typeface="Arial"/>
              </a:rPr>
              <a:t>being studied</a:t>
            </a:r>
            <a:endParaRPr sz="800" b="1" kern="0">
              <a:solidFill>
                <a:srgbClr val="262262"/>
              </a:solidFill>
              <a:latin typeface="Arial"/>
              <a:ea typeface="Arial"/>
              <a:cs typeface="Arial"/>
              <a:sym typeface="Arial"/>
            </a:endParaRPr>
          </a:p>
        </p:txBody>
      </p:sp>
      <p:sp>
        <p:nvSpPr>
          <p:cNvPr id="1089" name="Google Shape;1089;p15"/>
          <p:cNvSpPr txBox="1"/>
          <p:nvPr/>
        </p:nvSpPr>
        <p:spPr>
          <a:xfrm>
            <a:off x="7673137" y="5852131"/>
            <a:ext cx="1477158" cy="738637"/>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600" kern="0">
                <a:solidFill>
                  <a:srgbClr val="262262"/>
                </a:solidFill>
                <a:latin typeface="Arial"/>
                <a:ea typeface="Arial"/>
                <a:cs typeface="Arial"/>
                <a:sym typeface="Arial"/>
              </a:rPr>
              <a:t>In the Researcher </a:t>
            </a:r>
            <a:endParaRPr sz="600" kern="0">
              <a:solidFill>
                <a:srgbClr val="262262"/>
              </a:solidFill>
              <a:latin typeface="Arial"/>
              <a:ea typeface="Arial"/>
              <a:cs typeface="Arial"/>
              <a:sym typeface="Arial"/>
            </a:endParaRPr>
          </a:p>
          <a:p>
            <a:pPr defTabSz="457109">
              <a:buClr>
                <a:srgbClr val="000000"/>
              </a:buClr>
              <a:buSzPts val="3300"/>
            </a:pPr>
            <a:r>
              <a:rPr lang="en-US" sz="600" kern="0">
                <a:solidFill>
                  <a:srgbClr val="262262"/>
                </a:solidFill>
                <a:latin typeface="Arial"/>
                <a:ea typeface="Arial"/>
                <a:cs typeface="Arial"/>
                <a:sym typeface="Arial"/>
              </a:rPr>
              <a:t>Workbench include:</a:t>
            </a:r>
            <a:endParaRPr sz="600" kern="0">
              <a:solidFill>
                <a:srgbClr val="262262"/>
              </a:solidFill>
              <a:latin typeface="Arial"/>
              <a:ea typeface="Arial"/>
              <a:cs typeface="Arial"/>
              <a:sym typeface="Arial"/>
            </a:endParaRPr>
          </a:p>
          <a:p>
            <a:pPr marL="228554" indent="-152370" defTabSz="457109">
              <a:buClr>
                <a:srgbClr val="262262"/>
              </a:buClr>
              <a:buSzPts val="1200"/>
              <a:buFont typeface="Arial"/>
              <a:buChar char="●"/>
            </a:pPr>
            <a:r>
              <a:rPr lang="en-US" sz="600" kern="0">
                <a:solidFill>
                  <a:srgbClr val="262262"/>
                </a:solidFill>
                <a:latin typeface="Arial"/>
                <a:ea typeface="Arial"/>
                <a:cs typeface="Arial"/>
                <a:sym typeface="Arial"/>
              </a:rPr>
              <a:t>Cardiovascular disease</a:t>
            </a:r>
            <a:endParaRPr sz="600" kern="0">
              <a:solidFill>
                <a:srgbClr val="262262"/>
              </a:solidFill>
              <a:latin typeface="Arial"/>
              <a:ea typeface="Arial"/>
              <a:cs typeface="Arial"/>
              <a:sym typeface="Arial"/>
            </a:endParaRPr>
          </a:p>
          <a:p>
            <a:pPr marL="228554" indent="-152370" defTabSz="457109">
              <a:buClr>
                <a:srgbClr val="262262"/>
              </a:buClr>
              <a:buSzPts val="1200"/>
              <a:buFont typeface="Arial"/>
              <a:buChar char="●"/>
            </a:pPr>
            <a:r>
              <a:rPr lang="en-US" sz="600" kern="0">
                <a:solidFill>
                  <a:srgbClr val="262262"/>
                </a:solidFill>
                <a:latin typeface="Arial"/>
                <a:ea typeface="Arial"/>
                <a:cs typeface="Arial"/>
                <a:sym typeface="Arial"/>
              </a:rPr>
              <a:t>Hypertension</a:t>
            </a:r>
            <a:endParaRPr sz="600" kern="0">
              <a:solidFill>
                <a:srgbClr val="262262"/>
              </a:solidFill>
              <a:latin typeface="Arial"/>
              <a:ea typeface="Arial"/>
              <a:cs typeface="Arial"/>
              <a:sym typeface="Arial"/>
            </a:endParaRPr>
          </a:p>
          <a:p>
            <a:pPr marL="228554" indent="-152370" defTabSz="457109">
              <a:buClr>
                <a:srgbClr val="262262"/>
              </a:buClr>
              <a:buSzPts val="1200"/>
              <a:buFont typeface="Arial"/>
              <a:buChar char="●"/>
            </a:pPr>
            <a:r>
              <a:rPr lang="en-US" sz="600" kern="0">
                <a:solidFill>
                  <a:srgbClr val="262262"/>
                </a:solidFill>
                <a:latin typeface="Arial"/>
                <a:ea typeface="Arial"/>
                <a:cs typeface="Arial"/>
                <a:sym typeface="Arial"/>
              </a:rPr>
              <a:t>Mental Health</a:t>
            </a:r>
            <a:endParaRPr sz="600" kern="0">
              <a:solidFill>
                <a:srgbClr val="262262"/>
              </a:solidFill>
              <a:latin typeface="Arial"/>
              <a:ea typeface="Arial"/>
              <a:cs typeface="Arial"/>
              <a:sym typeface="Arial"/>
            </a:endParaRPr>
          </a:p>
          <a:p>
            <a:pPr marL="228554" indent="-152370" defTabSz="457109">
              <a:buClr>
                <a:srgbClr val="262262"/>
              </a:buClr>
              <a:buSzPts val="1200"/>
              <a:buFont typeface="Arial"/>
              <a:buChar char="●"/>
            </a:pPr>
            <a:r>
              <a:rPr lang="en-US" sz="600" kern="0">
                <a:solidFill>
                  <a:srgbClr val="262262"/>
                </a:solidFill>
                <a:latin typeface="Arial"/>
                <a:ea typeface="Arial"/>
                <a:cs typeface="Arial"/>
                <a:sym typeface="Arial"/>
              </a:rPr>
              <a:t>Cancer</a:t>
            </a:r>
            <a:endParaRPr sz="600" kern="0">
              <a:solidFill>
                <a:srgbClr val="262262"/>
              </a:solidFill>
              <a:latin typeface="Arial"/>
              <a:ea typeface="Arial"/>
              <a:cs typeface="Arial"/>
              <a:sym typeface="Arial"/>
            </a:endParaRPr>
          </a:p>
          <a:p>
            <a:pPr marL="228554" indent="-152370" defTabSz="457109">
              <a:buClr>
                <a:srgbClr val="262262"/>
              </a:buClr>
              <a:buSzPts val="1200"/>
              <a:buFont typeface="Arial"/>
              <a:buChar char="●"/>
            </a:pPr>
            <a:r>
              <a:rPr lang="en-US" sz="600" kern="0">
                <a:solidFill>
                  <a:srgbClr val="262262"/>
                </a:solidFill>
                <a:latin typeface="Arial"/>
                <a:ea typeface="Arial"/>
                <a:cs typeface="Arial"/>
                <a:sym typeface="Arial"/>
              </a:rPr>
              <a:t>Diabetes</a:t>
            </a:r>
            <a:endParaRPr sz="600" kern="0">
              <a:solidFill>
                <a:srgbClr val="262262"/>
              </a:solidFill>
              <a:latin typeface="Arial"/>
              <a:ea typeface="Arial"/>
              <a:cs typeface="Arial"/>
              <a:sym typeface="Arial"/>
            </a:endParaRPr>
          </a:p>
        </p:txBody>
      </p:sp>
      <p:grpSp>
        <p:nvGrpSpPr>
          <p:cNvPr id="1090" name="Google Shape;1090;p15"/>
          <p:cNvGrpSpPr/>
          <p:nvPr/>
        </p:nvGrpSpPr>
        <p:grpSpPr>
          <a:xfrm>
            <a:off x="1114505" y="1395402"/>
            <a:ext cx="9965376" cy="3707822"/>
            <a:chOff x="2229300" y="2790275"/>
            <a:chExt cx="19933348" cy="7416609"/>
          </a:xfrm>
        </p:grpSpPr>
        <p:pic>
          <p:nvPicPr>
            <p:cNvPr id="1091" name="Google Shape;1091;p15"/>
            <p:cNvPicPr preferRelativeResize="0"/>
            <p:nvPr/>
          </p:nvPicPr>
          <p:blipFill rotWithShape="1">
            <a:blip r:embed="rId7">
              <a:alphaModFix/>
            </a:blip>
            <a:srcRect/>
            <a:stretch/>
          </p:blipFill>
          <p:spPr>
            <a:xfrm>
              <a:off x="2229300" y="2790275"/>
              <a:ext cx="19933348" cy="7416609"/>
            </a:xfrm>
            <a:prstGeom prst="rect">
              <a:avLst/>
            </a:prstGeom>
            <a:noFill/>
            <a:ln>
              <a:noFill/>
            </a:ln>
          </p:spPr>
        </p:pic>
        <p:pic>
          <p:nvPicPr>
            <p:cNvPr id="1092" name="Google Shape;1092;p15"/>
            <p:cNvPicPr preferRelativeResize="0"/>
            <p:nvPr/>
          </p:nvPicPr>
          <p:blipFill rotWithShape="1">
            <a:blip r:embed="rId8">
              <a:alphaModFix/>
            </a:blip>
            <a:srcRect/>
            <a:stretch/>
          </p:blipFill>
          <p:spPr>
            <a:xfrm>
              <a:off x="16580513" y="3164708"/>
              <a:ext cx="5207578" cy="5748450"/>
            </a:xfrm>
            <a:prstGeom prst="rect">
              <a:avLst/>
            </a:prstGeom>
            <a:noFill/>
            <a:ln>
              <a:noFill/>
            </a:ln>
          </p:spPr>
        </p:pic>
        <p:pic>
          <p:nvPicPr>
            <p:cNvPr id="1093" name="Google Shape;1093;p15"/>
            <p:cNvPicPr preferRelativeResize="0"/>
            <p:nvPr/>
          </p:nvPicPr>
          <p:blipFill rotWithShape="1">
            <a:blip r:embed="rId9">
              <a:alphaModFix/>
            </a:blip>
            <a:srcRect/>
            <a:stretch/>
          </p:blipFill>
          <p:spPr>
            <a:xfrm>
              <a:off x="8200875" y="6677650"/>
              <a:ext cx="7876633" cy="3169625"/>
            </a:xfrm>
            <a:prstGeom prst="rect">
              <a:avLst/>
            </a:prstGeom>
            <a:noFill/>
            <a:ln>
              <a:noFill/>
            </a:ln>
          </p:spPr>
        </p:pic>
        <p:pic>
          <p:nvPicPr>
            <p:cNvPr id="1094" name="Google Shape;1094;p15"/>
            <p:cNvPicPr preferRelativeResize="0"/>
            <p:nvPr/>
          </p:nvPicPr>
          <p:blipFill rotWithShape="1">
            <a:blip r:embed="rId10">
              <a:alphaModFix/>
            </a:blip>
            <a:srcRect/>
            <a:stretch/>
          </p:blipFill>
          <p:spPr>
            <a:xfrm>
              <a:off x="3404025" y="4199500"/>
              <a:ext cx="2214050" cy="2214050"/>
            </a:xfrm>
            <a:prstGeom prst="rect">
              <a:avLst/>
            </a:prstGeom>
            <a:noFill/>
            <a:ln>
              <a:noFill/>
            </a:ln>
          </p:spPr>
        </p:pic>
        <p:pic>
          <p:nvPicPr>
            <p:cNvPr id="1095" name="Google Shape;1095;p15"/>
            <p:cNvPicPr preferRelativeResize="0"/>
            <p:nvPr/>
          </p:nvPicPr>
          <p:blipFill rotWithShape="1">
            <a:blip r:embed="rId11">
              <a:alphaModFix/>
            </a:blip>
            <a:srcRect/>
            <a:stretch/>
          </p:blipFill>
          <p:spPr>
            <a:xfrm>
              <a:off x="6574325" y="4199500"/>
              <a:ext cx="2335069" cy="2214050"/>
            </a:xfrm>
            <a:prstGeom prst="rect">
              <a:avLst/>
            </a:prstGeom>
            <a:noFill/>
            <a:ln>
              <a:noFill/>
            </a:ln>
          </p:spPr>
        </p:pic>
        <p:pic>
          <p:nvPicPr>
            <p:cNvPr id="1096" name="Google Shape;1096;p15"/>
            <p:cNvPicPr preferRelativeResize="0"/>
            <p:nvPr/>
          </p:nvPicPr>
          <p:blipFill rotWithShape="1">
            <a:blip r:embed="rId12">
              <a:alphaModFix/>
            </a:blip>
            <a:srcRect/>
            <a:stretch/>
          </p:blipFill>
          <p:spPr>
            <a:xfrm>
              <a:off x="9033200" y="4269775"/>
              <a:ext cx="7277250" cy="1962500"/>
            </a:xfrm>
            <a:prstGeom prst="rect">
              <a:avLst/>
            </a:prstGeom>
            <a:noFill/>
            <a:ln>
              <a:noFill/>
            </a:ln>
          </p:spPr>
        </p:pic>
        <p:sp>
          <p:nvSpPr>
            <p:cNvPr id="1097" name="Google Shape;1097;p15"/>
            <p:cNvSpPr txBox="1"/>
            <p:nvPr/>
          </p:nvSpPr>
          <p:spPr>
            <a:xfrm>
              <a:off x="3319350" y="3074724"/>
              <a:ext cx="7134899" cy="815662"/>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2050" b="1" kern="0">
                  <a:solidFill>
                    <a:srgbClr val="262262"/>
                  </a:solidFill>
                  <a:latin typeface="Arial"/>
                  <a:ea typeface="Arial"/>
                  <a:cs typeface="Arial"/>
                  <a:sym typeface="Arial"/>
                </a:rPr>
                <a:t>Our Researchers</a:t>
              </a:r>
              <a:endParaRPr sz="2050" b="1" kern="0">
                <a:solidFill>
                  <a:srgbClr val="262262"/>
                </a:solidFill>
                <a:latin typeface="Arial"/>
                <a:ea typeface="Arial"/>
                <a:cs typeface="Arial"/>
                <a:sym typeface="Arial"/>
              </a:endParaRPr>
            </a:p>
          </p:txBody>
        </p:sp>
        <p:sp>
          <p:nvSpPr>
            <p:cNvPr id="1098" name="Google Shape;1098;p15"/>
            <p:cNvSpPr txBox="1"/>
            <p:nvPr/>
          </p:nvSpPr>
          <p:spPr>
            <a:xfrm>
              <a:off x="6574326" y="6470538"/>
              <a:ext cx="2552700" cy="1369474"/>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3849" b="1" kern="0" dirty="0">
                  <a:solidFill>
                    <a:srgbClr val="262262"/>
                  </a:solidFill>
                  <a:latin typeface="Arial"/>
                  <a:ea typeface="Arial"/>
                  <a:cs typeface="Arial"/>
                  <a:sym typeface="Arial"/>
                </a:rPr>
                <a:t>400+</a:t>
              </a:r>
              <a:endParaRPr sz="3849" b="1" kern="0" dirty="0">
                <a:solidFill>
                  <a:srgbClr val="262262"/>
                </a:solidFill>
                <a:latin typeface="Arial"/>
                <a:ea typeface="Arial"/>
                <a:cs typeface="Arial"/>
                <a:sym typeface="Arial"/>
              </a:endParaRPr>
            </a:p>
          </p:txBody>
        </p:sp>
        <p:sp>
          <p:nvSpPr>
            <p:cNvPr id="1099" name="Google Shape;1099;p15"/>
            <p:cNvSpPr txBox="1"/>
            <p:nvPr/>
          </p:nvSpPr>
          <p:spPr>
            <a:xfrm>
              <a:off x="3015724" y="7523325"/>
              <a:ext cx="2924701" cy="1046524"/>
            </a:xfrm>
            <a:prstGeom prst="rect">
              <a:avLst/>
            </a:prstGeom>
            <a:noFill/>
            <a:ln>
              <a:noFill/>
            </a:ln>
          </p:spPr>
          <p:txBody>
            <a:bodyPr spcFirstLastPara="1" wrap="square" lIns="45707" tIns="45707" rIns="45707" bIns="45707" anchor="t" anchorCtr="0">
              <a:spAutoFit/>
            </a:bodyPr>
            <a:lstStyle/>
            <a:p>
              <a:pPr algn="ctr" defTabSz="457109">
                <a:buClr>
                  <a:srgbClr val="000000"/>
                </a:buClr>
                <a:buSzPts val="3300"/>
              </a:pPr>
              <a:r>
                <a:rPr lang="en-US" sz="1400" b="1" kern="0">
                  <a:solidFill>
                    <a:srgbClr val="262262"/>
                  </a:solidFill>
                  <a:latin typeface="Arial"/>
                  <a:ea typeface="Arial"/>
                  <a:cs typeface="Arial"/>
                  <a:sym typeface="Arial"/>
                </a:rPr>
                <a:t>Registered</a:t>
              </a:r>
              <a:endParaRPr sz="1400" b="1" kern="0">
                <a:solidFill>
                  <a:srgbClr val="262262"/>
                </a:solidFill>
                <a:latin typeface="Arial"/>
                <a:ea typeface="Arial"/>
                <a:cs typeface="Arial"/>
                <a:sym typeface="Arial"/>
              </a:endParaRPr>
            </a:p>
            <a:p>
              <a:pPr algn="ctr" defTabSz="457109">
                <a:buClr>
                  <a:srgbClr val="000000"/>
                </a:buClr>
                <a:buSzPts val="3300"/>
              </a:pPr>
              <a:r>
                <a:rPr lang="en-US" sz="1400" b="1" kern="0">
                  <a:solidFill>
                    <a:srgbClr val="262262"/>
                  </a:solidFill>
                  <a:latin typeface="Arial"/>
                  <a:ea typeface="Arial"/>
                  <a:cs typeface="Arial"/>
                  <a:sym typeface="Arial"/>
                </a:rPr>
                <a:t>Researchers </a:t>
              </a:r>
              <a:endParaRPr sz="1400" b="1" kern="0">
                <a:solidFill>
                  <a:srgbClr val="262262"/>
                </a:solidFill>
                <a:latin typeface="Arial"/>
                <a:ea typeface="Arial"/>
                <a:cs typeface="Arial"/>
                <a:sym typeface="Arial"/>
              </a:endParaRPr>
            </a:p>
          </p:txBody>
        </p:sp>
        <p:sp>
          <p:nvSpPr>
            <p:cNvPr id="1100" name="Google Shape;1100;p15"/>
            <p:cNvSpPr txBox="1"/>
            <p:nvPr/>
          </p:nvSpPr>
          <p:spPr>
            <a:xfrm>
              <a:off x="6279525" y="7461825"/>
              <a:ext cx="2924701" cy="615580"/>
            </a:xfrm>
            <a:prstGeom prst="rect">
              <a:avLst/>
            </a:prstGeom>
            <a:noFill/>
            <a:ln>
              <a:noFill/>
            </a:ln>
          </p:spPr>
          <p:txBody>
            <a:bodyPr spcFirstLastPara="1" wrap="square" lIns="45707" tIns="45707" rIns="45707" bIns="45707" anchor="t" anchorCtr="0">
              <a:spAutoFit/>
            </a:bodyPr>
            <a:lstStyle/>
            <a:p>
              <a:pPr algn="ctr" defTabSz="457109">
                <a:buClr>
                  <a:srgbClr val="000000"/>
                </a:buClr>
                <a:buSzPts val="3300"/>
              </a:pPr>
              <a:r>
                <a:rPr lang="en-US" sz="1400" b="1" kern="0">
                  <a:solidFill>
                    <a:srgbClr val="262262"/>
                  </a:solidFill>
                  <a:latin typeface="Arial"/>
                  <a:ea typeface="Arial"/>
                  <a:cs typeface="Arial"/>
                  <a:sym typeface="Arial"/>
                </a:rPr>
                <a:t>Institutions </a:t>
              </a:r>
              <a:endParaRPr sz="1400" b="1" kern="0">
                <a:solidFill>
                  <a:srgbClr val="262262"/>
                </a:solidFill>
                <a:latin typeface="Arial"/>
                <a:ea typeface="Arial"/>
                <a:cs typeface="Arial"/>
                <a:sym typeface="Arial"/>
              </a:endParaRPr>
            </a:p>
          </p:txBody>
        </p:sp>
        <p:sp>
          <p:nvSpPr>
            <p:cNvPr id="1101" name="Google Shape;1101;p15"/>
            <p:cNvSpPr txBox="1"/>
            <p:nvPr/>
          </p:nvSpPr>
          <p:spPr>
            <a:xfrm>
              <a:off x="3048701" y="8466326"/>
              <a:ext cx="2924701" cy="1200432"/>
            </a:xfrm>
            <a:prstGeom prst="rect">
              <a:avLst/>
            </a:prstGeom>
            <a:noFill/>
            <a:ln>
              <a:noFill/>
            </a:ln>
          </p:spPr>
          <p:txBody>
            <a:bodyPr spcFirstLastPara="1" wrap="square" lIns="45707" tIns="45707" rIns="45707" bIns="45707" anchor="t" anchorCtr="0">
              <a:spAutoFit/>
            </a:bodyPr>
            <a:lstStyle/>
            <a:p>
              <a:pPr algn="ctr" defTabSz="457109">
                <a:buClr>
                  <a:srgbClr val="000000"/>
                </a:buClr>
                <a:buSzPts val="3300"/>
              </a:pPr>
              <a:r>
                <a:rPr lang="en-US" sz="1100" kern="0">
                  <a:solidFill>
                    <a:srgbClr val="262262"/>
                  </a:solidFill>
                  <a:latin typeface="Arial"/>
                  <a:ea typeface="Arial"/>
                  <a:cs typeface="Arial"/>
                  <a:sym typeface="Arial"/>
                </a:rPr>
                <a:t>across a range of institutional roles </a:t>
              </a:r>
              <a:endParaRPr sz="1100" kern="0">
                <a:solidFill>
                  <a:srgbClr val="262262"/>
                </a:solidFill>
                <a:latin typeface="Arial"/>
                <a:ea typeface="Arial"/>
                <a:cs typeface="Arial"/>
                <a:sym typeface="Arial"/>
              </a:endParaRPr>
            </a:p>
            <a:p>
              <a:pPr algn="ctr" defTabSz="457109">
                <a:buClr>
                  <a:srgbClr val="000000"/>
                </a:buClr>
                <a:buSzPts val="3300"/>
              </a:pPr>
              <a:r>
                <a:rPr lang="en-US" sz="1100" kern="0">
                  <a:solidFill>
                    <a:srgbClr val="262262"/>
                  </a:solidFill>
                  <a:latin typeface="Arial"/>
                  <a:ea typeface="Arial"/>
                  <a:cs typeface="Arial"/>
                  <a:sym typeface="Arial"/>
                </a:rPr>
                <a:t>and career stages</a:t>
              </a:r>
              <a:endParaRPr sz="1100" kern="0">
                <a:solidFill>
                  <a:srgbClr val="262262"/>
                </a:solidFill>
                <a:latin typeface="Arial"/>
                <a:ea typeface="Arial"/>
                <a:cs typeface="Arial"/>
                <a:sym typeface="Arial"/>
              </a:endParaRPr>
            </a:p>
          </p:txBody>
        </p:sp>
        <p:sp>
          <p:nvSpPr>
            <p:cNvPr id="1102" name="Google Shape;1102;p15"/>
            <p:cNvSpPr txBox="1"/>
            <p:nvPr/>
          </p:nvSpPr>
          <p:spPr>
            <a:xfrm>
              <a:off x="16702975" y="8053200"/>
              <a:ext cx="1381800" cy="677144"/>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800" b="1" kern="0">
                  <a:solidFill>
                    <a:srgbClr val="262262"/>
                  </a:solidFill>
                  <a:latin typeface="Arial"/>
                  <a:ea typeface="Arial"/>
                  <a:cs typeface="Arial"/>
                  <a:sym typeface="Arial"/>
                </a:rPr>
                <a:t>Academic </a:t>
              </a:r>
              <a:endParaRPr sz="800" b="1" kern="0">
                <a:solidFill>
                  <a:srgbClr val="262262"/>
                </a:solidFill>
                <a:latin typeface="Arial"/>
                <a:ea typeface="Arial"/>
                <a:cs typeface="Arial"/>
                <a:sym typeface="Arial"/>
              </a:endParaRPr>
            </a:p>
            <a:p>
              <a:pPr defTabSz="457109">
                <a:buClr>
                  <a:srgbClr val="000000"/>
                </a:buClr>
                <a:buSzPts val="3300"/>
              </a:pPr>
              <a:r>
                <a:rPr lang="en-US" sz="800" b="1" kern="0">
                  <a:solidFill>
                    <a:srgbClr val="262262"/>
                  </a:solidFill>
                  <a:latin typeface="Arial"/>
                  <a:ea typeface="Arial"/>
                  <a:cs typeface="Arial"/>
                  <a:sym typeface="Arial"/>
                </a:rPr>
                <a:t>Institutions*</a:t>
              </a:r>
              <a:endParaRPr sz="800" b="1" kern="0">
                <a:solidFill>
                  <a:srgbClr val="262262"/>
                </a:solidFill>
                <a:latin typeface="Arial"/>
                <a:ea typeface="Arial"/>
                <a:cs typeface="Arial"/>
                <a:sym typeface="Arial"/>
              </a:endParaRPr>
            </a:p>
          </p:txBody>
        </p:sp>
        <p:sp>
          <p:nvSpPr>
            <p:cNvPr id="1103" name="Google Shape;1103;p15"/>
            <p:cNvSpPr txBox="1"/>
            <p:nvPr/>
          </p:nvSpPr>
          <p:spPr>
            <a:xfrm>
              <a:off x="18304976" y="8053200"/>
              <a:ext cx="1581900" cy="677144"/>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800" b="1" kern="0">
                  <a:solidFill>
                    <a:srgbClr val="262262"/>
                  </a:solidFill>
                  <a:latin typeface="Arial"/>
                  <a:ea typeface="Arial"/>
                  <a:cs typeface="Arial"/>
                  <a:sym typeface="Arial"/>
                </a:rPr>
                <a:t>Non-Profit</a:t>
              </a:r>
              <a:endParaRPr sz="800" b="1" kern="0">
                <a:solidFill>
                  <a:srgbClr val="262262"/>
                </a:solidFill>
                <a:latin typeface="Arial"/>
                <a:ea typeface="Arial"/>
                <a:cs typeface="Arial"/>
                <a:sym typeface="Arial"/>
              </a:endParaRPr>
            </a:p>
            <a:p>
              <a:pPr defTabSz="457109">
                <a:buClr>
                  <a:srgbClr val="000000"/>
                </a:buClr>
                <a:buSzPts val="3300"/>
              </a:pPr>
              <a:r>
                <a:rPr lang="en-US" sz="800" b="1" kern="0">
                  <a:solidFill>
                    <a:srgbClr val="262262"/>
                  </a:solidFill>
                  <a:latin typeface="Arial"/>
                  <a:ea typeface="Arial"/>
                  <a:cs typeface="Arial"/>
                  <a:sym typeface="Arial"/>
                </a:rPr>
                <a:t>Organizations</a:t>
              </a:r>
              <a:endParaRPr sz="800" b="1" kern="0">
                <a:solidFill>
                  <a:srgbClr val="262262"/>
                </a:solidFill>
                <a:latin typeface="Arial"/>
                <a:ea typeface="Arial"/>
                <a:cs typeface="Arial"/>
                <a:sym typeface="Arial"/>
              </a:endParaRPr>
            </a:p>
          </p:txBody>
        </p:sp>
        <p:sp>
          <p:nvSpPr>
            <p:cNvPr id="1104" name="Google Shape;1104;p15"/>
            <p:cNvSpPr txBox="1"/>
            <p:nvPr/>
          </p:nvSpPr>
          <p:spPr>
            <a:xfrm>
              <a:off x="20107074" y="8053200"/>
              <a:ext cx="1581900" cy="677144"/>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800" b="1" kern="0">
                  <a:solidFill>
                    <a:srgbClr val="262262"/>
                  </a:solidFill>
                  <a:latin typeface="Arial"/>
                  <a:ea typeface="Arial"/>
                  <a:cs typeface="Arial"/>
                  <a:sym typeface="Arial"/>
                </a:rPr>
                <a:t>Health Care</a:t>
              </a:r>
              <a:endParaRPr sz="800" b="1" kern="0">
                <a:solidFill>
                  <a:srgbClr val="262262"/>
                </a:solidFill>
                <a:latin typeface="Arial"/>
                <a:ea typeface="Arial"/>
                <a:cs typeface="Arial"/>
                <a:sym typeface="Arial"/>
              </a:endParaRPr>
            </a:p>
            <a:p>
              <a:pPr defTabSz="457109">
                <a:buClr>
                  <a:srgbClr val="000000"/>
                </a:buClr>
                <a:buSzPts val="3300"/>
              </a:pPr>
              <a:r>
                <a:rPr lang="en-US" sz="800" b="1" kern="0">
                  <a:solidFill>
                    <a:srgbClr val="262262"/>
                  </a:solidFill>
                  <a:latin typeface="Arial"/>
                  <a:ea typeface="Arial"/>
                  <a:cs typeface="Arial"/>
                  <a:sym typeface="Arial"/>
                </a:rPr>
                <a:t>Organizations</a:t>
              </a:r>
              <a:endParaRPr sz="800" b="1" kern="0">
                <a:solidFill>
                  <a:srgbClr val="262262"/>
                </a:solidFill>
                <a:latin typeface="Arial"/>
                <a:ea typeface="Arial"/>
                <a:cs typeface="Arial"/>
                <a:sym typeface="Arial"/>
              </a:endParaRPr>
            </a:p>
          </p:txBody>
        </p:sp>
        <p:sp>
          <p:nvSpPr>
            <p:cNvPr id="1105" name="Google Shape;1105;p15"/>
            <p:cNvSpPr txBox="1"/>
            <p:nvPr/>
          </p:nvSpPr>
          <p:spPr>
            <a:xfrm>
              <a:off x="16586726" y="8996174"/>
              <a:ext cx="5575800" cy="738708"/>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900" b="1" kern="0" dirty="0">
                  <a:solidFill>
                    <a:srgbClr val="262262"/>
                  </a:solidFill>
                  <a:latin typeface="Arial"/>
                  <a:ea typeface="Arial"/>
                  <a:cs typeface="Arial"/>
                  <a:sym typeface="Arial"/>
                </a:rPr>
                <a:t>*Includes 44 Historically Black Colleges and Universities and Hispanic-Serving Institutions.</a:t>
              </a:r>
              <a:endParaRPr sz="900" b="1" kern="0" dirty="0">
                <a:solidFill>
                  <a:srgbClr val="262262"/>
                </a:solidFill>
                <a:latin typeface="Arial"/>
                <a:ea typeface="Arial"/>
                <a:cs typeface="Arial"/>
                <a:sym typeface="Arial"/>
              </a:endParaRPr>
            </a:p>
          </p:txBody>
        </p:sp>
        <p:sp>
          <p:nvSpPr>
            <p:cNvPr id="1109" name="Google Shape;1109;p15"/>
            <p:cNvSpPr txBox="1"/>
            <p:nvPr/>
          </p:nvSpPr>
          <p:spPr>
            <a:xfrm>
              <a:off x="3164950" y="6535512"/>
              <a:ext cx="2692201" cy="1107830"/>
            </a:xfrm>
            <a:prstGeom prst="rect">
              <a:avLst/>
            </a:prstGeom>
            <a:noFill/>
            <a:ln>
              <a:noFill/>
            </a:ln>
          </p:spPr>
          <p:txBody>
            <a:bodyPr spcFirstLastPara="1" wrap="square" lIns="45707" tIns="45707" rIns="45707" bIns="45707" anchor="t" anchorCtr="0">
              <a:spAutoFit/>
            </a:bodyPr>
            <a:lstStyle/>
            <a:p>
              <a:pPr defTabSz="457109">
                <a:buClr>
                  <a:srgbClr val="000000"/>
                </a:buClr>
                <a:buSzPts val="3300"/>
              </a:pPr>
              <a:r>
                <a:rPr lang="en-US" sz="2999" b="1" kern="0" dirty="0">
                  <a:solidFill>
                    <a:srgbClr val="262262"/>
                  </a:solidFill>
                  <a:latin typeface="Arial"/>
                  <a:ea typeface="Arial"/>
                  <a:cs typeface="Arial"/>
                  <a:sym typeface="Arial"/>
                </a:rPr>
                <a:t>3,000+</a:t>
              </a:r>
              <a:endParaRPr sz="2999" b="1" kern="0" dirty="0">
                <a:solidFill>
                  <a:srgbClr val="262262"/>
                </a:solidFill>
                <a:latin typeface="Arial"/>
                <a:ea typeface="Arial"/>
                <a:cs typeface="Arial"/>
                <a:sym typeface="Arial"/>
              </a:endParaRPr>
            </a:p>
          </p:txBody>
        </p:sp>
      </p:grpSp>
      <p:sp>
        <p:nvSpPr>
          <p:cNvPr id="1111" name="Google Shape;1111;p15"/>
          <p:cNvSpPr txBox="1"/>
          <p:nvPr/>
        </p:nvSpPr>
        <p:spPr>
          <a:xfrm>
            <a:off x="9283679" y="3136801"/>
            <a:ext cx="382750" cy="261584"/>
          </a:xfrm>
          <a:prstGeom prst="rect">
            <a:avLst/>
          </a:prstGeom>
          <a:noFill/>
          <a:ln>
            <a:noFill/>
          </a:ln>
        </p:spPr>
        <p:txBody>
          <a:bodyPr spcFirstLastPara="1" wrap="square" lIns="45707" tIns="45707" rIns="45707" bIns="45707" anchor="t" anchorCtr="0">
            <a:spAutoFit/>
          </a:bodyPr>
          <a:lstStyle/>
          <a:p>
            <a:pPr algn="ctr" defTabSz="457109">
              <a:buClr>
                <a:srgbClr val="000000"/>
              </a:buClr>
              <a:buSzPts val="3300"/>
            </a:pPr>
            <a:r>
              <a:rPr lang="en-US" sz="1100" kern="0" dirty="0">
                <a:solidFill>
                  <a:srgbClr val="262262"/>
                </a:solidFill>
                <a:latin typeface="Arial"/>
                <a:ea typeface="Arial"/>
                <a:cs typeface="Arial"/>
                <a:sym typeface="Arial"/>
              </a:rPr>
              <a:t>60+</a:t>
            </a:r>
            <a:endParaRPr sz="1100" kern="0" dirty="0">
              <a:solidFill>
                <a:srgbClr val="262262"/>
              </a:solidFill>
              <a:latin typeface="Arial"/>
              <a:ea typeface="Arial"/>
              <a:cs typeface="Arial"/>
              <a:sym typeface="Arial"/>
            </a:endParaRPr>
          </a:p>
        </p:txBody>
      </p:sp>
      <p:sp>
        <p:nvSpPr>
          <p:cNvPr id="1112" name="Google Shape;1112;p15"/>
          <p:cNvSpPr/>
          <p:nvPr/>
        </p:nvSpPr>
        <p:spPr>
          <a:xfrm>
            <a:off x="9319774" y="3351123"/>
            <a:ext cx="346605" cy="616420"/>
          </a:xfrm>
          <a:prstGeom prst="rect">
            <a:avLst/>
          </a:prstGeom>
          <a:solidFill>
            <a:srgbClr val="674EA7"/>
          </a:solidFill>
          <a:ln w="9525" cap="flat" cmpd="sng">
            <a:solidFill>
              <a:srgbClr val="674EA7"/>
            </a:solidFill>
            <a:prstDash val="solid"/>
            <a:round/>
            <a:headEnd type="none" w="sm" len="sm"/>
            <a:tailEnd type="none" w="sm" len="sm"/>
          </a:ln>
        </p:spPr>
        <p:txBody>
          <a:bodyPr spcFirstLastPara="1" wrap="square" lIns="45707" tIns="45707" rIns="45707" bIns="45707" anchor="ctr" anchorCtr="0">
            <a:noAutofit/>
          </a:bodyPr>
          <a:lstStyle/>
          <a:p>
            <a:pPr defTabSz="457109">
              <a:buClr>
                <a:srgbClr val="000000"/>
              </a:buClr>
              <a:buSzPts val="1400"/>
            </a:pPr>
            <a:endParaRPr sz="700" kern="0">
              <a:solidFill>
                <a:srgbClr val="000000"/>
              </a:solidFill>
              <a:latin typeface="Arial"/>
              <a:ea typeface="Arial"/>
              <a:cs typeface="Arial"/>
              <a:sym typeface="Arial"/>
            </a:endParaRPr>
          </a:p>
        </p:txBody>
      </p:sp>
      <p:sp>
        <p:nvSpPr>
          <p:cNvPr id="1113" name="Google Shape;1113;p15"/>
          <p:cNvSpPr txBox="1"/>
          <p:nvPr/>
        </p:nvSpPr>
        <p:spPr>
          <a:xfrm>
            <a:off x="10121770" y="3136801"/>
            <a:ext cx="382750" cy="261584"/>
          </a:xfrm>
          <a:prstGeom prst="rect">
            <a:avLst/>
          </a:prstGeom>
          <a:noFill/>
          <a:ln>
            <a:noFill/>
          </a:ln>
        </p:spPr>
        <p:txBody>
          <a:bodyPr spcFirstLastPara="1" wrap="square" lIns="45707" tIns="45707" rIns="45707" bIns="45707" anchor="t" anchorCtr="0">
            <a:spAutoFit/>
          </a:bodyPr>
          <a:lstStyle/>
          <a:p>
            <a:pPr algn="ctr" defTabSz="457109">
              <a:buClr>
                <a:srgbClr val="000000"/>
              </a:buClr>
              <a:buSzPts val="3300"/>
            </a:pPr>
            <a:r>
              <a:rPr lang="en-US" sz="1100" kern="0" dirty="0">
                <a:solidFill>
                  <a:srgbClr val="262262"/>
                </a:solidFill>
                <a:latin typeface="Arial"/>
                <a:ea typeface="Arial"/>
                <a:cs typeface="Arial"/>
                <a:sym typeface="Arial"/>
              </a:rPr>
              <a:t>50+</a:t>
            </a:r>
            <a:endParaRPr sz="1100" kern="0" dirty="0">
              <a:solidFill>
                <a:srgbClr val="262262"/>
              </a:solidFill>
              <a:latin typeface="Arial"/>
              <a:ea typeface="Arial"/>
              <a:cs typeface="Arial"/>
              <a:sym typeface="Arial"/>
            </a:endParaRPr>
          </a:p>
        </p:txBody>
      </p:sp>
      <p:sp>
        <p:nvSpPr>
          <p:cNvPr id="1115" name="Google Shape;1115;p15"/>
          <p:cNvSpPr txBox="1"/>
          <p:nvPr/>
        </p:nvSpPr>
        <p:spPr>
          <a:xfrm>
            <a:off x="8445902" y="1530860"/>
            <a:ext cx="499806" cy="261584"/>
          </a:xfrm>
          <a:prstGeom prst="rect">
            <a:avLst/>
          </a:prstGeom>
          <a:noFill/>
          <a:ln>
            <a:noFill/>
          </a:ln>
        </p:spPr>
        <p:txBody>
          <a:bodyPr spcFirstLastPara="1" wrap="square" lIns="45707" tIns="45707" rIns="45707" bIns="45707" anchor="t" anchorCtr="0">
            <a:spAutoFit/>
          </a:bodyPr>
          <a:lstStyle/>
          <a:p>
            <a:pPr algn="ctr" defTabSz="457109">
              <a:buClr>
                <a:srgbClr val="000000"/>
              </a:buClr>
              <a:buSzPts val="3300"/>
            </a:pPr>
            <a:r>
              <a:rPr lang="en-US" sz="1100" kern="0" dirty="0">
                <a:solidFill>
                  <a:srgbClr val="262262"/>
                </a:solidFill>
                <a:latin typeface="Arial"/>
                <a:ea typeface="Arial"/>
                <a:cs typeface="Arial"/>
                <a:sym typeface="Arial"/>
              </a:rPr>
              <a:t>260+</a:t>
            </a:r>
            <a:endParaRPr sz="1100" kern="0" dirty="0">
              <a:solidFill>
                <a:srgbClr val="26226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pic>
        <p:nvPicPr>
          <p:cNvPr id="1306" name="Google Shape;1306;p63"/>
          <p:cNvPicPr preferRelativeResize="0"/>
          <p:nvPr/>
        </p:nvPicPr>
        <p:blipFill rotWithShape="1">
          <a:blip r:embed="rId3">
            <a:alphaModFix/>
          </a:blip>
          <a:srcRect/>
          <a:stretch/>
        </p:blipFill>
        <p:spPr>
          <a:xfrm>
            <a:off x="306664" y="2860580"/>
            <a:ext cx="1677118" cy="996057"/>
          </a:xfrm>
          <a:prstGeom prst="rect">
            <a:avLst/>
          </a:prstGeom>
          <a:noFill/>
          <a:ln>
            <a:noFill/>
          </a:ln>
        </p:spPr>
      </p:pic>
      <p:pic>
        <p:nvPicPr>
          <p:cNvPr id="1307" name="Google Shape;1307;p63"/>
          <p:cNvPicPr preferRelativeResize="0"/>
          <p:nvPr/>
        </p:nvPicPr>
        <p:blipFill rotWithShape="1">
          <a:blip r:embed="rId4">
            <a:alphaModFix/>
          </a:blip>
          <a:srcRect b="8349"/>
          <a:stretch/>
        </p:blipFill>
        <p:spPr>
          <a:xfrm>
            <a:off x="306664" y="4001057"/>
            <a:ext cx="1677122" cy="996058"/>
          </a:xfrm>
          <a:prstGeom prst="rect">
            <a:avLst/>
          </a:prstGeom>
          <a:noFill/>
          <a:ln>
            <a:noFill/>
          </a:ln>
        </p:spPr>
      </p:pic>
      <p:pic>
        <p:nvPicPr>
          <p:cNvPr id="1308" name="Google Shape;1308;p63"/>
          <p:cNvPicPr preferRelativeResize="0"/>
          <p:nvPr/>
        </p:nvPicPr>
        <p:blipFill rotWithShape="1">
          <a:blip r:embed="rId5">
            <a:alphaModFix/>
          </a:blip>
          <a:srcRect t="9243" b="9243"/>
          <a:stretch/>
        </p:blipFill>
        <p:spPr>
          <a:xfrm>
            <a:off x="306663" y="5139346"/>
            <a:ext cx="1677118" cy="996059"/>
          </a:xfrm>
          <a:prstGeom prst="rect">
            <a:avLst/>
          </a:prstGeom>
          <a:noFill/>
          <a:ln>
            <a:noFill/>
          </a:ln>
        </p:spPr>
      </p:pic>
      <p:sp>
        <p:nvSpPr>
          <p:cNvPr id="1309" name="Google Shape;1309;p63"/>
          <p:cNvSpPr txBox="1"/>
          <p:nvPr/>
        </p:nvSpPr>
        <p:spPr>
          <a:xfrm>
            <a:off x="2295543" y="3106717"/>
            <a:ext cx="4368016" cy="503784"/>
          </a:xfrm>
          <a:prstGeom prst="rect">
            <a:avLst/>
          </a:prstGeom>
          <a:noFill/>
          <a:ln>
            <a:noFill/>
          </a:ln>
        </p:spPr>
        <p:txBody>
          <a:bodyPr spcFirstLastPara="1" wrap="square" lIns="0" tIns="0" rIns="0" bIns="0" anchor="t" anchorCtr="0">
            <a:noAutofit/>
          </a:bodyPr>
          <a:lstStyle/>
          <a:p>
            <a:pPr defTabSz="457109">
              <a:buClr>
                <a:srgbClr val="000000"/>
              </a:buClr>
              <a:buSzPts val="4400"/>
            </a:pPr>
            <a:r>
              <a:rPr lang="en-US" sz="2200" b="1" kern="0" dirty="0">
                <a:solidFill>
                  <a:srgbClr val="262262"/>
                </a:solidFill>
                <a:latin typeface="Arial"/>
                <a:ea typeface="Arial"/>
                <a:cs typeface="Arial"/>
                <a:sym typeface="Arial"/>
              </a:rPr>
              <a:t>Customer Service (Help Desk) </a:t>
            </a:r>
            <a:endParaRPr sz="2200" b="1" kern="0" dirty="0">
              <a:solidFill>
                <a:srgbClr val="262262"/>
              </a:solidFill>
              <a:latin typeface="Arial"/>
              <a:ea typeface="Arial"/>
              <a:cs typeface="Arial"/>
              <a:sym typeface="Arial"/>
            </a:endParaRPr>
          </a:p>
          <a:p>
            <a:pPr defTabSz="457109">
              <a:buClr>
                <a:srgbClr val="000000"/>
              </a:buClr>
              <a:buSzPts val="2400"/>
            </a:pPr>
            <a:r>
              <a:rPr lang="en-US" sz="1200" kern="0" dirty="0">
                <a:solidFill>
                  <a:srgbClr val="666666"/>
                </a:solidFill>
                <a:latin typeface="Arial"/>
                <a:ea typeface="Arial"/>
                <a:cs typeface="Arial"/>
                <a:sym typeface="Arial"/>
              </a:rPr>
              <a:t>1:1 support for research inquiries via Zendesk, Workbench access management, </a:t>
            </a:r>
            <a:endParaRPr sz="1200" kern="0" dirty="0">
              <a:solidFill>
                <a:srgbClr val="666666"/>
              </a:solidFill>
              <a:latin typeface="Arial"/>
              <a:ea typeface="Arial"/>
              <a:cs typeface="Arial"/>
              <a:sym typeface="Arial"/>
            </a:endParaRPr>
          </a:p>
          <a:p>
            <a:pPr defTabSz="457109">
              <a:buClr>
                <a:srgbClr val="000000"/>
              </a:buClr>
              <a:buSzPts val="2400"/>
            </a:pPr>
            <a:r>
              <a:rPr lang="en-US" sz="1200" kern="0" dirty="0">
                <a:solidFill>
                  <a:srgbClr val="666666"/>
                </a:solidFill>
                <a:latin typeface="Arial"/>
                <a:ea typeface="Arial"/>
                <a:cs typeface="Arial"/>
                <a:sym typeface="Arial"/>
              </a:rPr>
              <a:t>bi-weekly office hours, and more</a:t>
            </a:r>
            <a:endParaRPr sz="1200" kern="0" dirty="0">
              <a:solidFill>
                <a:srgbClr val="666666"/>
              </a:solidFill>
              <a:latin typeface="Arial"/>
              <a:ea typeface="Arial"/>
              <a:cs typeface="Arial"/>
              <a:sym typeface="Arial"/>
            </a:endParaRPr>
          </a:p>
          <a:p>
            <a:pPr defTabSz="457109">
              <a:buClr>
                <a:srgbClr val="000000"/>
              </a:buClr>
              <a:buSzPts val="900"/>
            </a:pPr>
            <a:endParaRPr sz="450" kern="0" dirty="0">
              <a:solidFill>
                <a:srgbClr val="666666"/>
              </a:solidFill>
              <a:highlight>
                <a:srgbClr val="FFFFFF"/>
              </a:highlight>
              <a:latin typeface="Lato"/>
              <a:ea typeface="Lato"/>
              <a:cs typeface="Lato"/>
              <a:sym typeface="Lato"/>
            </a:endParaRPr>
          </a:p>
          <a:p>
            <a:pPr defTabSz="457109">
              <a:buClr>
                <a:srgbClr val="000000"/>
              </a:buClr>
              <a:buSzPts val="1200"/>
            </a:pPr>
            <a:endParaRPr sz="600" b="1" kern="0" dirty="0">
              <a:solidFill>
                <a:srgbClr val="666666"/>
              </a:solidFill>
              <a:latin typeface="Lato"/>
              <a:ea typeface="Lato"/>
              <a:cs typeface="Lato"/>
              <a:sym typeface="Lato"/>
            </a:endParaRPr>
          </a:p>
          <a:p>
            <a:pPr defTabSz="457109">
              <a:buClr>
                <a:srgbClr val="000000"/>
              </a:buClr>
              <a:buSzPts val="2400"/>
            </a:pPr>
            <a:r>
              <a:rPr lang="en-US" sz="1200" b="1" kern="0" dirty="0">
                <a:solidFill>
                  <a:srgbClr val="999999"/>
                </a:solidFill>
                <a:latin typeface="Lato"/>
                <a:ea typeface="Lato"/>
                <a:cs typeface="Lato"/>
                <a:sym typeface="Lato"/>
              </a:rPr>
              <a:t> </a:t>
            </a:r>
            <a:endParaRPr sz="2599" b="1" kern="0" dirty="0">
              <a:solidFill>
                <a:srgbClr val="999999"/>
              </a:solidFill>
              <a:latin typeface="Arial"/>
              <a:ea typeface="Arial"/>
              <a:cs typeface="Arial"/>
              <a:sym typeface="Arial"/>
            </a:endParaRPr>
          </a:p>
        </p:txBody>
      </p:sp>
      <p:sp>
        <p:nvSpPr>
          <p:cNvPr id="1310" name="Google Shape;1310;p63"/>
          <p:cNvSpPr txBox="1"/>
          <p:nvPr/>
        </p:nvSpPr>
        <p:spPr>
          <a:xfrm>
            <a:off x="2295543" y="4247187"/>
            <a:ext cx="4368016" cy="503784"/>
          </a:xfrm>
          <a:prstGeom prst="rect">
            <a:avLst/>
          </a:prstGeom>
          <a:noFill/>
          <a:ln>
            <a:noFill/>
          </a:ln>
        </p:spPr>
        <p:txBody>
          <a:bodyPr spcFirstLastPara="1" wrap="square" lIns="0" tIns="0" rIns="0" bIns="0" anchor="t" anchorCtr="0">
            <a:noAutofit/>
          </a:bodyPr>
          <a:lstStyle/>
          <a:p>
            <a:pPr defTabSz="457109">
              <a:buClr>
                <a:srgbClr val="000000"/>
              </a:buClr>
              <a:buSzPts val="4400"/>
            </a:pPr>
            <a:r>
              <a:rPr lang="en-US" sz="2200" b="1" kern="0">
                <a:solidFill>
                  <a:srgbClr val="262262"/>
                </a:solidFill>
                <a:latin typeface="Arial"/>
                <a:ea typeface="Arial"/>
                <a:cs typeface="Arial"/>
                <a:sym typeface="Arial"/>
              </a:rPr>
              <a:t>Education and Training</a:t>
            </a:r>
            <a:r>
              <a:rPr lang="en-US" sz="1300" b="1" kern="0">
                <a:solidFill>
                  <a:srgbClr val="262262"/>
                </a:solidFill>
                <a:latin typeface="Arial"/>
                <a:ea typeface="Arial"/>
                <a:cs typeface="Arial"/>
                <a:sym typeface="Arial"/>
              </a:rPr>
              <a:t> </a:t>
            </a:r>
            <a:endParaRPr sz="1300" b="1" kern="0">
              <a:solidFill>
                <a:srgbClr val="262262"/>
              </a:solidFill>
              <a:latin typeface="Arial"/>
              <a:ea typeface="Arial"/>
              <a:cs typeface="Arial"/>
              <a:sym typeface="Arial"/>
            </a:endParaRPr>
          </a:p>
          <a:p>
            <a:pPr defTabSz="457109">
              <a:buClr>
                <a:srgbClr val="000000"/>
              </a:buClr>
              <a:buSzPts val="2400"/>
            </a:pPr>
            <a:r>
              <a:rPr lang="en-US" sz="1200" kern="0">
                <a:solidFill>
                  <a:srgbClr val="666666"/>
                </a:solidFill>
                <a:latin typeface="Arial"/>
                <a:ea typeface="Arial"/>
                <a:cs typeface="Arial"/>
                <a:sym typeface="Arial"/>
              </a:rPr>
              <a:t>Knowledge base and community-based resources such as the User Support Hub, webinars, featured workspaces, video tutorials, instructional materials, and instructional materials.</a:t>
            </a:r>
            <a:endParaRPr sz="1200" kern="0">
              <a:solidFill>
                <a:srgbClr val="666666"/>
              </a:solidFill>
              <a:latin typeface="Arial"/>
              <a:ea typeface="Arial"/>
              <a:cs typeface="Arial"/>
              <a:sym typeface="Arial"/>
            </a:endParaRPr>
          </a:p>
          <a:p>
            <a:pPr defTabSz="457109">
              <a:buClr>
                <a:srgbClr val="000000"/>
              </a:buClr>
              <a:buSzPts val="2600"/>
            </a:pPr>
            <a:endParaRPr sz="1300" b="1" kern="0">
              <a:solidFill>
                <a:srgbClr val="262262"/>
              </a:solidFill>
              <a:latin typeface="Arial"/>
              <a:ea typeface="Arial"/>
              <a:cs typeface="Arial"/>
              <a:sym typeface="Arial"/>
            </a:endParaRPr>
          </a:p>
          <a:p>
            <a:pPr defTabSz="457109">
              <a:buClr>
                <a:srgbClr val="000000"/>
              </a:buClr>
              <a:buSzPts val="2600"/>
            </a:pPr>
            <a:endParaRPr sz="1300" b="1" kern="0">
              <a:solidFill>
                <a:srgbClr val="262262"/>
              </a:solidFill>
              <a:latin typeface="Arial"/>
              <a:ea typeface="Arial"/>
              <a:cs typeface="Arial"/>
              <a:sym typeface="Arial"/>
            </a:endParaRPr>
          </a:p>
          <a:p>
            <a:pPr defTabSz="457109">
              <a:buClr>
                <a:srgbClr val="000000"/>
              </a:buClr>
              <a:buSzPts val="2600"/>
            </a:pPr>
            <a:endParaRPr sz="1300" b="1" kern="0">
              <a:solidFill>
                <a:srgbClr val="262262"/>
              </a:solidFill>
              <a:latin typeface="Arial"/>
              <a:ea typeface="Arial"/>
              <a:cs typeface="Arial"/>
              <a:sym typeface="Arial"/>
            </a:endParaRPr>
          </a:p>
          <a:p>
            <a:pPr defTabSz="457109">
              <a:buClr>
                <a:srgbClr val="000000"/>
              </a:buClr>
              <a:buSzPts val="2600"/>
            </a:pPr>
            <a:endParaRPr sz="1300" b="1" kern="0">
              <a:solidFill>
                <a:srgbClr val="262262"/>
              </a:solidFill>
              <a:latin typeface="Arial"/>
              <a:ea typeface="Arial"/>
              <a:cs typeface="Arial"/>
              <a:sym typeface="Arial"/>
            </a:endParaRPr>
          </a:p>
          <a:p>
            <a:pPr defTabSz="457109">
              <a:buClr>
                <a:srgbClr val="000000"/>
              </a:buClr>
              <a:buSzPts val="2600"/>
            </a:pPr>
            <a:r>
              <a:rPr lang="en-US" sz="1300" b="1" kern="0">
                <a:solidFill>
                  <a:srgbClr val="262262"/>
                </a:solidFill>
                <a:latin typeface="Arial"/>
                <a:ea typeface="Arial"/>
                <a:cs typeface="Arial"/>
                <a:sym typeface="Arial"/>
              </a:rPr>
              <a:t> </a:t>
            </a:r>
            <a:endParaRPr sz="1300" b="1" kern="0">
              <a:solidFill>
                <a:srgbClr val="262262"/>
              </a:solidFill>
              <a:latin typeface="Arial"/>
              <a:ea typeface="Arial"/>
              <a:cs typeface="Arial"/>
              <a:sym typeface="Arial"/>
            </a:endParaRPr>
          </a:p>
        </p:txBody>
      </p:sp>
      <p:sp>
        <p:nvSpPr>
          <p:cNvPr id="1311" name="Google Shape;1311;p63"/>
          <p:cNvSpPr txBox="1"/>
          <p:nvPr/>
        </p:nvSpPr>
        <p:spPr>
          <a:xfrm>
            <a:off x="2295543" y="5347381"/>
            <a:ext cx="4368016" cy="503784"/>
          </a:xfrm>
          <a:prstGeom prst="rect">
            <a:avLst/>
          </a:prstGeom>
          <a:noFill/>
          <a:ln>
            <a:noFill/>
          </a:ln>
        </p:spPr>
        <p:txBody>
          <a:bodyPr spcFirstLastPara="1" wrap="square" lIns="0" tIns="0" rIns="0" bIns="0" anchor="t" anchorCtr="0">
            <a:noAutofit/>
          </a:bodyPr>
          <a:lstStyle/>
          <a:p>
            <a:pPr defTabSz="457109">
              <a:buClr>
                <a:srgbClr val="000000"/>
              </a:buClr>
              <a:buSzPts val="4400"/>
            </a:pPr>
            <a:r>
              <a:rPr lang="en-US" sz="2200" b="1" kern="0" dirty="0">
                <a:solidFill>
                  <a:srgbClr val="262262"/>
                </a:solidFill>
                <a:latin typeface="Arial"/>
                <a:ea typeface="Arial"/>
                <a:cs typeface="Arial"/>
                <a:sym typeface="Arial"/>
              </a:rPr>
              <a:t>Community Support Forum</a:t>
            </a:r>
            <a:br>
              <a:rPr lang="en-US" sz="1100" b="1" kern="0" dirty="0">
                <a:solidFill>
                  <a:srgbClr val="262262"/>
                </a:solidFill>
                <a:latin typeface="Arial"/>
                <a:ea typeface="Arial"/>
                <a:cs typeface="Arial"/>
                <a:sym typeface="Arial"/>
              </a:rPr>
            </a:br>
            <a:r>
              <a:rPr lang="en-US" sz="1200" kern="0" dirty="0">
                <a:solidFill>
                  <a:srgbClr val="666666"/>
                </a:solidFill>
                <a:latin typeface="Arial"/>
                <a:ea typeface="Arial"/>
                <a:cs typeface="Arial"/>
                <a:sym typeface="Arial"/>
              </a:rPr>
              <a:t>This dynamic “bulletin board” provides a place for researchers to pose questions to each other and support staff. Workbench users can read posts within the forum to benefit from lessons learned and form new collaborations.</a:t>
            </a:r>
            <a:endParaRPr sz="1200" kern="0" dirty="0">
              <a:solidFill>
                <a:srgbClr val="000000"/>
              </a:solidFill>
              <a:highlight>
                <a:srgbClr val="FFFFFF"/>
              </a:highlight>
              <a:latin typeface="Arial"/>
              <a:ea typeface="Arial"/>
              <a:cs typeface="Arial"/>
              <a:sym typeface="Arial"/>
            </a:endParaRPr>
          </a:p>
          <a:p>
            <a:pPr defTabSz="457109">
              <a:buClr>
                <a:srgbClr val="000000"/>
              </a:buClr>
              <a:buSzPts val="4000"/>
            </a:pPr>
            <a:endParaRPr sz="2000" b="1" kern="0" dirty="0">
              <a:solidFill>
                <a:srgbClr val="262262"/>
              </a:solidFill>
              <a:latin typeface="Arial"/>
              <a:ea typeface="Arial"/>
              <a:cs typeface="Arial"/>
              <a:sym typeface="Arial"/>
            </a:endParaRPr>
          </a:p>
          <a:p>
            <a:pPr defTabSz="457109">
              <a:buClr>
                <a:srgbClr val="000000"/>
              </a:buClr>
              <a:buSzPts val="900"/>
            </a:pPr>
            <a:endParaRPr sz="450" kern="0" dirty="0">
              <a:solidFill>
                <a:srgbClr val="666666"/>
              </a:solidFill>
              <a:latin typeface="Lato"/>
              <a:ea typeface="Lato"/>
              <a:cs typeface="Lato"/>
              <a:sym typeface="Lato"/>
            </a:endParaRPr>
          </a:p>
          <a:p>
            <a:pPr defTabSz="457109">
              <a:buClr>
                <a:srgbClr val="000000"/>
              </a:buClr>
              <a:buSzPts val="4400"/>
            </a:pPr>
            <a:endParaRPr sz="2200" b="1" kern="0" dirty="0">
              <a:solidFill>
                <a:srgbClr val="262262"/>
              </a:solidFill>
              <a:latin typeface="Arial"/>
              <a:ea typeface="Arial"/>
              <a:cs typeface="Arial"/>
              <a:sym typeface="Arial"/>
            </a:endParaRPr>
          </a:p>
          <a:p>
            <a:pPr defTabSz="457109">
              <a:buClr>
                <a:srgbClr val="000000"/>
              </a:buClr>
              <a:buSzPts val="900"/>
            </a:pPr>
            <a:endParaRPr sz="450" kern="0" dirty="0">
              <a:solidFill>
                <a:srgbClr val="666666"/>
              </a:solidFill>
              <a:highlight>
                <a:srgbClr val="FFFFFF"/>
              </a:highlight>
              <a:latin typeface="Lato"/>
              <a:ea typeface="Lato"/>
              <a:cs typeface="Lato"/>
              <a:sym typeface="Lato"/>
            </a:endParaRPr>
          </a:p>
          <a:p>
            <a:pPr defTabSz="457109">
              <a:buClr>
                <a:srgbClr val="000000"/>
              </a:buClr>
              <a:buSzPts val="1200"/>
            </a:pPr>
            <a:endParaRPr sz="600" b="1" kern="0" dirty="0">
              <a:solidFill>
                <a:srgbClr val="666666"/>
              </a:solidFill>
              <a:latin typeface="Lato"/>
              <a:ea typeface="Lato"/>
              <a:cs typeface="Lato"/>
              <a:sym typeface="Lato"/>
            </a:endParaRPr>
          </a:p>
          <a:p>
            <a:pPr defTabSz="457109">
              <a:buClr>
                <a:srgbClr val="000000"/>
              </a:buClr>
              <a:buSzPts val="2400"/>
            </a:pPr>
            <a:r>
              <a:rPr lang="en-US" sz="1200" b="1" kern="0" dirty="0">
                <a:solidFill>
                  <a:srgbClr val="999999"/>
                </a:solidFill>
                <a:latin typeface="Lato"/>
                <a:ea typeface="Lato"/>
                <a:cs typeface="Lato"/>
                <a:sym typeface="Lato"/>
              </a:rPr>
              <a:t> </a:t>
            </a:r>
            <a:endParaRPr sz="2599" b="1" kern="0" dirty="0">
              <a:solidFill>
                <a:srgbClr val="999999"/>
              </a:solidFill>
              <a:latin typeface="Arial"/>
              <a:ea typeface="Arial"/>
              <a:cs typeface="Arial"/>
              <a:sym typeface="Arial"/>
            </a:endParaRPr>
          </a:p>
        </p:txBody>
      </p:sp>
      <p:pic>
        <p:nvPicPr>
          <p:cNvPr id="1312" name="Google Shape;1312;p63"/>
          <p:cNvPicPr preferRelativeResize="0"/>
          <p:nvPr/>
        </p:nvPicPr>
        <p:blipFill rotWithShape="1">
          <a:blip r:embed="rId6">
            <a:alphaModFix/>
          </a:blip>
          <a:srcRect/>
          <a:stretch/>
        </p:blipFill>
        <p:spPr>
          <a:xfrm>
            <a:off x="11027189" y="108407"/>
            <a:ext cx="894709" cy="894709"/>
          </a:xfrm>
          <a:prstGeom prst="rect">
            <a:avLst/>
          </a:prstGeom>
          <a:noFill/>
          <a:ln>
            <a:noFill/>
          </a:ln>
        </p:spPr>
      </p:pic>
      <p:sp>
        <p:nvSpPr>
          <p:cNvPr id="1313" name="Google Shape;1313;p63"/>
          <p:cNvSpPr txBox="1"/>
          <p:nvPr/>
        </p:nvSpPr>
        <p:spPr>
          <a:xfrm>
            <a:off x="306663" y="1594900"/>
            <a:ext cx="10618917" cy="738637"/>
          </a:xfrm>
          <a:prstGeom prst="rect">
            <a:avLst/>
          </a:prstGeom>
          <a:noFill/>
          <a:ln>
            <a:noFill/>
          </a:ln>
        </p:spPr>
        <p:txBody>
          <a:bodyPr spcFirstLastPara="1" wrap="square" lIns="45707" tIns="45707" rIns="45707" bIns="45707" anchor="t" anchorCtr="0">
            <a:spAutoFit/>
          </a:bodyPr>
          <a:lstStyle/>
          <a:p>
            <a:pPr defTabSz="457109">
              <a:buClr>
                <a:srgbClr val="000000"/>
              </a:buClr>
              <a:buSzPts val="5000"/>
            </a:pPr>
            <a:r>
              <a:rPr lang="en-US" sz="2500" b="1" kern="0" dirty="0">
                <a:solidFill>
                  <a:srgbClr val="3C4043"/>
                </a:solidFill>
                <a:highlight>
                  <a:srgbClr val="FFFFFF"/>
                </a:highlight>
                <a:latin typeface="Arial"/>
                <a:ea typeface="Arial"/>
                <a:cs typeface="Arial"/>
                <a:sym typeface="Arial"/>
              </a:rPr>
              <a:t>Within the </a:t>
            </a:r>
            <a:r>
              <a:rPr lang="en-US" sz="2500" b="1" i="1" kern="0" dirty="0">
                <a:solidFill>
                  <a:srgbClr val="3C4043"/>
                </a:solidFill>
                <a:highlight>
                  <a:srgbClr val="FFFFFF"/>
                </a:highlight>
                <a:latin typeface="Arial"/>
                <a:ea typeface="Arial"/>
                <a:cs typeface="Arial"/>
                <a:sym typeface="Arial"/>
              </a:rPr>
              <a:t>All of Us </a:t>
            </a:r>
            <a:r>
              <a:rPr lang="en-US" sz="2500" b="1" kern="0" dirty="0">
                <a:solidFill>
                  <a:srgbClr val="3C4043"/>
                </a:solidFill>
                <a:highlight>
                  <a:srgbClr val="FFFFFF"/>
                </a:highlight>
                <a:latin typeface="Arial"/>
                <a:ea typeface="Arial"/>
                <a:cs typeface="Arial"/>
                <a:sym typeface="Arial"/>
              </a:rPr>
              <a:t>Researcher Workbench,  </a:t>
            </a:r>
            <a:endParaRPr sz="2500" b="1" kern="0" dirty="0">
              <a:solidFill>
                <a:srgbClr val="3C4043"/>
              </a:solidFill>
              <a:highlight>
                <a:srgbClr val="FFFFFF"/>
              </a:highlight>
              <a:latin typeface="Arial"/>
              <a:ea typeface="Arial"/>
              <a:cs typeface="Arial"/>
              <a:sym typeface="Arial"/>
            </a:endParaRPr>
          </a:p>
          <a:p>
            <a:pPr defTabSz="457109">
              <a:buClr>
                <a:srgbClr val="000000"/>
              </a:buClr>
              <a:buSzPts val="3400"/>
            </a:pPr>
            <a:r>
              <a:rPr lang="en-US" sz="1700" kern="0" dirty="0">
                <a:solidFill>
                  <a:srgbClr val="3C4043"/>
                </a:solidFill>
                <a:highlight>
                  <a:srgbClr val="FFFFFF"/>
                </a:highlight>
                <a:latin typeface="Arial"/>
                <a:ea typeface="Arial"/>
                <a:cs typeface="Arial"/>
                <a:sym typeface="Arial"/>
              </a:rPr>
              <a:t>a variety of materials inform and guide the use of our robust dataset</a:t>
            </a:r>
            <a:endParaRPr sz="700" kern="0" dirty="0">
              <a:solidFill>
                <a:srgbClr val="000000"/>
              </a:solidFill>
              <a:latin typeface="Lato"/>
              <a:ea typeface="Lato"/>
              <a:cs typeface="Lato"/>
              <a:sym typeface="Lato"/>
            </a:endParaRPr>
          </a:p>
        </p:txBody>
      </p:sp>
      <p:sp>
        <p:nvSpPr>
          <p:cNvPr id="1314" name="Google Shape;1314;p63"/>
          <p:cNvSpPr txBox="1">
            <a:spLocks noGrp="1"/>
          </p:cNvSpPr>
          <p:nvPr>
            <p:ph type="title"/>
          </p:nvPr>
        </p:nvSpPr>
        <p:spPr>
          <a:xfrm>
            <a:off x="465872" y="202440"/>
            <a:ext cx="11262634" cy="734565"/>
          </a:xfrm>
          <a:prstGeom prst="rect">
            <a:avLst/>
          </a:prstGeom>
          <a:noFill/>
          <a:ln>
            <a:noFill/>
          </a:ln>
        </p:spPr>
        <p:txBody>
          <a:bodyPr spcFirstLastPara="1" wrap="square" lIns="0" tIns="0" rIns="0" bIns="0" anchor="b" anchorCtr="0">
            <a:noAutofit/>
          </a:bodyPr>
          <a:lstStyle/>
          <a:p>
            <a:r>
              <a:rPr lang="en-US" dirty="0"/>
              <a:t>Addressing Researcher Needs</a:t>
            </a:r>
            <a:endParaRPr b="0" dirty="0"/>
          </a:p>
        </p:txBody>
      </p:sp>
      <p:pic>
        <p:nvPicPr>
          <p:cNvPr id="2" name="Picture 1" descr="Timeline&#10;&#10;Description automatically generated">
            <a:extLst>
              <a:ext uri="{FF2B5EF4-FFF2-40B4-BE49-F238E27FC236}">
                <a16:creationId xmlns:a16="http://schemas.microsoft.com/office/drawing/2014/main" id="{7A27D4E9-A3FB-72A5-4F88-75C7BC850FFA}"/>
              </a:ext>
            </a:extLst>
          </p:cNvPr>
          <p:cNvPicPr>
            <a:picLocks noChangeAspect="1"/>
          </p:cNvPicPr>
          <p:nvPr/>
        </p:nvPicPr>
        <p:blipFill rotWithShape="1">
          <a:blip r:embed="rId7"/>
          <a:srcRect l="23737" t="23155"/>
          <a:stretch/>
        </p:blipFill>
        <p:spPr>
          <a:xfrm>
            <a:off x="7822582" y="2973184"/>
            <a:ext cx="4207476" cy="2203651"/>
          </a:xfrm>
          <a:prstGeom prst="rect">
            <a:avLst/>
          </a:prstGeom>
        </p:spPr>
      </p:pic>
      <p:sp>
        <p:nvSpPr>
          <p:cNvPr id="3" name="Right Arrow 2">
            <a:extLst>
              <a:ext uri="{FF2B5EF4-FFF2-40B4-BE49-F238E27FC236}">
                <a16:creationId xmlns:a16="http://schemas.microsoft.com/office/drawing/2014/main" id="{7273C158-D886-2704-E578-E5280D8FA871}"/>
              </a:ext>
            </a:extLst>
          </p:cNvPr>
          <p:cNvSpPr/>
          <p:nvPr/>
        </p:nvSpPr>
        <p:spPr>
          <a:xfrm>
            <a:off x="6663559" y="3937635"/>
            <a:ext cx="998483" cy="61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sp>
        <p:nvSpPr>
          <p:cNvPr id="2183" name="Google Shape;2183;p96"/>
          <p:cNvSpPr/>
          <p:nvPr/>
        </p:nvSpPr>
        <p:spPr>
          <a:xfrm>
            <a:off x="0" y="447"/>
            <a:ext cx="12192000" cy="6857107"/>
          </a:xfrm>
          <a:prstGeom prst="rect">
            <a:avLst/>
          </a:prstGeom>
          <a:solidFill>
            <a:schemeClr val="accent1"/>
          </a:solidFill>
          <a:ln w="25400" cap="flat" cmpd="sng">
            <a:solidFill>
              <a:srgbClr val="1B1846"/>
            </a:solidFill>
            <a:prstDash val="solid"/>
            <a:round/>
            <a:headEnd type="none" w="sm" len="sm"/>
            <a:tailEnd type="none" w="sm" len="sm"/>
          </a:ln>
        </p:spPr>
        <p:txBody>
          <a:bodyPr spcFirstLastPara="1" wrap="square" lIns="45707" tIns="22847" rIns="45707" bIns="22847" anchor="ctr" anchorCtr="0">
            <a:noAutofit/>
          </a:bodyPr>
          <a:lstStyle/>
          <a:p>
            <a:pPr algn="ctr">
              <a:buClr>
                <a:srgbClr val="000000"/>
              </a:buClr>
              <a:buSzPts val="1400"/>
            </a:pPr>
            <a:endParaRPr sz="700">
              <a:solidFill>
                <a:srgbClr val="FFFFFF"/>
              </a:solidFill>
              <a:latin typeface="Arial"/>
              <a:ea typeface="Arial"/>
              <a:cs typeface="Arial"/>
              <a:sym typeface="Arial"/>
            </a:endParaRPr>
          </a:p>
        </p:txBody>
      </p:sp>
      <p:sp>
        <p:nvSpPr>
          <p:cNvPr id="2184" name="Google Shape;2184;p96"/>
          <p:cNvSpPr txBox="1"/>
          <p:nvPr/>
        </p:nvSpPr>
        <p:spPr>
          <a:xfrm>
            <a:off x="6333501" y="4394519"/>
            <a:ext cx="3010694" cy="338502"/>
          </a:xfrm>
          <a:prstGeom prst="rect">
            <a:avLst/>
          </a:prstGeom>
          <a:noFill/>
          <a:ln>
            <a:noFill/>
          </a:ln>
        </p:spPr>
        <p:txBody>
          <a:bodyPr spcFirstLastPara="1" wrap="square" lIns="91413" tIns="45694" rIns="91413" bIns="45694" anchor="t" anchorCtr="0">
            <a:spAutoFit/>
          </a:bodyPr>
          <a:lstStyle/>
          <a:p>
            <a:pPr algn="ctr">
              <a:buClr>
                <a:srgbClr val="000000"/>
              </a:buClr>
              <a:buSzPts val="3200"/>
            </a:pPr>
            <a:r>
              <a:rPr lang="en-US" sz="1600" b="1">
                <a:solidFill>
                  <a:srgbClr val="FFFFFF"/>
                </a:solidFill>
                <a:latin typeface="Arial"/>
                <a:ea typeface="Arial"/>
                <a:cs typeface="Arial"/>
                <a:sym typeface="Arial"/>
              </a:rPr>
              <a:t> </a:t>
            </a:r>
            <a:r>
              <a:rPr lang="en-US" sz="1600" b="1" u="sng">
                <a:solidFill>
                  <a:srgbClr val="FFFFFF"/>
                </a:solidFill>
                <a:latin typeface="Arial"/>
                <a:ea typeface="Arial"/>
                <a:cs typeface="Arial"/>
                <a:sym typeface="Arial"/>
              </a:rPr>
              <a:t>AllofUs.nih.gov</a:t>
            </a:r>
            <a:endParaRPr sz="1200">
              <a:solidFill>
                <a:srgbClr val="FFFFFF"/>
              </a:solidFill>
              <a:latin typeface="Arial"/>
              <a:ea typeface="Arial"/>
              <a:cs typeface="Arial"/>
              <a:sym typeface="Arial"/>
            </a:endParaRPr>
          </a:p>
        </p:txBody>
      </p:sp>
      <p:sp>
        <p:nvSpPr>
          <p:cNvPr id="2185" name="Google Shape;2185;p96"/>
          <p:cNvSpPr txBox="1"/>
          <p:nvPr/>
        </p:nvSpPr>
        <p:spPr>
          <a:xfrm>
            <a:off x="2501372" y="4375746"/>
            <a:ext cx="3332669" cy="307724"/>
          </a:xfrm>
          <a:prstGeom prst="rect">
            <a:avLst/>
          </a:prstGeom>
          <a:noFill/>
          <a:ln>
            <a:noFill/>
          </a:ln>
        </p:spPr>
        <p:txBody>
          <a:bodyPr spcFirstLastPara="1" wrap="square" lIns="91413" tIns="45694" rIns="91413" bIns="45694" anchor="t" anchorCtr="0">
            <a:spAutoFit/>
          </a:bodyPr>
          <a:lstStyle/>
          <a:p>
            <a:pPr algn="ctr">
              <a:buClr>
                <a:srgbClr val="000000"/>
              </a:buClr>
              <a:buSzPts val="2800"/>
            </a:pPr>
            <a:r>
              <a:rPr lang="en-US" sz="1400" b="1" u="sng" dirty="0" err="1">
                <a:solidFill>
                  <a:srgbClr val="FFFFFF"/>
                </a:solidFill>
                <a:latin typeface="Arial"/>
                <a:ea typeface="Arial"/>
                <a:cs typeface="Arial"/>
                <a:sym typeface="Arial"/>
              </a:rPr>
              <a:t>ResearchAllofUs.org</a:t>
            </a:r>
            <a:endParaRPr sz="1200" b="1" u="sng" dirty="0">
              <a:solidFill>
                <a:srgbClr val="FFFFFF"/>
              </a:solidFill>
              <a:latin typeface="Arial"/>
              <a:ea typeface="Arial"/>
              <a:cs typeface="Arial"/>
              <a:sym typeface="Arial"/>
            </a:endParaRPr>
          </a:p>
        </p:txBody>
      </p:sp>
      <p:sp>
        <p:nvSpPr>
          <p:cNvPr id="2186" name="Google Shape;2186;p96"/>
          <p:cNvSpPr txBox="1"/>
          <p:nvPr/>
        </p:nvSpPr>
        <p:spPr>
          <a:xfrm>
            <a:off x="6087331" y="5618917"/>
            <a:ext cx="2261978" cy="584723"/>
          </a:xfrm>
          <a:prstGeom prst="rect">
            <a:avLst/>
          </a:prstGeom>
          <a:noFill/>
          <a:ln>
            <a:noFill/>
          </a:ln>
        </p:spPr>
        <p:txBody>
          <a:bodyPr spcFirstLastPara="1" wrap="square" lIns="91413" tIns="45694" rIns="91413" bIns="45694" anchor="t" anchorCtr="0">
            <a:spAutoFit/>
          </a:bodyPr>
          <a:lstStyle/>
          <a:p>
            <a:pPr algn="ctr">
              <a:buClr>
                <a:srgbClr val="000000"/>
              </a:buClr>
              <a:buSzPts val="3200"/>
            </a:pPr>
            <a:r>
              <a:rPr lang="en-US" sz="1600" b="1">
                <a:solidFill>
                  <a:srgbClr val="FFFFFF"/>
                </a:solidFill>
                <a:latin typeface="Arial"/>
                <a:ea typeface="Arial"/>
                <a:cs typeface="Arial"/>
                <a:sym typeface="Arial"/>
              </a:rPr>
              <a:t>@AllofUsResearch</a:t>
            </a:r>
            <a:endParaRPr sz="1600" b="1">
              <a:solidFill>
                <a:srgbClr val="FFFFFF"/>
              </a:solidFill>
              <a:latin typeface="Arial"/>
              <a:ea typeface="Arial"/>
              <a:cs typeface="Arial"/>
              <a:sym typeface="Arial"/>
            </a:endParaRPr>
          </a:p>
          <a:p>
            <a:pPr algn="ctr">
              <a:buClr>
                <a:srgbClr val="000000"/>
              </a:buClr>
              <a:buSzPts val="3200"/>
            </a:pPr>
            <a:r>
              <a:rPr lang="en-US" sz="1600" b="1">
                <a:solidFill>
                  <a:srgbClr val="FFFFFF"/>
                </a:solidFill>
                <a:latin typeface="Arial"/>
                <a:ea typeface="Arial"/>
                <a:cs typeface="Arial"/>
                <a:sym typeface="Arial"/>
              </a:rPr>
              <a:t>#JoinAllofUs</a:t>
            </a:r>
            <a:endParaRPr sz="1600" b="1">
              <a:solidFill>
                <a:srgbClr val="FFFFFF"/>
              </a:solidFill>
              <a:latin typeface="Arial"/>
              <a:ea typeface="Arial"/>
              <a:cs typeface="Arial"/>
              <a:sym typeface="Arial"/>
            </a:endParaRPr>
          </a:p>
        </p:txBody>
      </p:sp>
      <p:sp>
        <p:nvSpPr>
          <p:cNvPr id="2187" name="Google Shape;2187;p96"/>
          <p:cNvSpPr txBox="1">
            <a:spLocks noGrp="1"/>
          </p:cNvSpPr>
          <p:nvPr>
            <p:ph type="subTitle" idx="1"/>
          </p:nvPr>
        </p:nvSpPr>
        <p:spPr>
          <a:xfrm>
            <a:off x="-13756" y="718435"/>
            <a:ext cx="12192000" cy="924630"/>
          </a:xfrm>
          <a:prstGeom prst="rect">
            <a:avLst/>
          </a:prstGeom>
          <a:noFill/>
          <a:ln>
            <a:noFill/>
          </a:ln>
        </p:spPr>
        <p:txBody>
          <a:bodyPr spcFirstLastPara="1" wrap="square" lIns="0" tIns="0" rIns="0" bIns="0" anchor="ctr" anchorCtr="0">
            <a:noAutofit/>
          </a:bodyPr>
          <a:lstStyle/>
          <a:p>
            <a:pPr marL="31744" indent="0" algn="ctr"/>
            <a:r>
              <a:rPr lang="en-US" b="1">
                <a:solidFill>
                  <a:schemeClr val="lt1"/>
                </a:solidFill>
              </a:rPr>
              <a:t>Thank You!</a:t>
            </a:r>
            <a:endParaRPr/>
          </a:p>
        </p:txBody>
      </p:sp>
      <p:pic>
        <p:nvPicPr>
          <p:cNvPr id="2188" name="Google Shape;2188;p96"/>
          <p:cNvPicPr preferRelativeResize="0"/>
          <p:nvPr/>
        </p:nvPicPr>
        <p:blipFill rotWithShape="1">
          <a:blip r:embed="rId3">
            <a:alphaModFix/>
          </a:blip>
          <a:srcRect/>
          <a:stretch/>
        </p:blipFill>
        <p:spPr>
          <a:xfrm>
            <a:off x="6796989" y="2213986"/>
            <a:ext cx="2021011" cy="1786690"/>
          </a:xfrm>
          <a:prstGeom prst="rect">
            <a:avLst/>
          </a:prstGeom>
          <a:noFill/>
          <a:ln>
            <a:noFill/>
          </a:ln>
        </p:spPr>
      </p:pic>
      <p:pic>
        <p:nvPicPr>
          <p:cNvPr id="2189" name="Google Shape;2189;p96"/>
          <p:cNvPicPr preferRelativeResize="0"/>
          <p:nvPr/>
        </p:nvPicPr>
        <p:blipFill rotWithShape="1">
          <a:blip r:embed="rId4">
            <a:alphaModFix/>
          </a:blip>
          <a:srcRect/>
          <a:stretch/>
        </p:blipFill>
        <p:spPr>
          <a:xfrm>
            <a:off x="5722271" y="5639230"/>
            <a:ext cx="455983" cy="455983"/>
          </a:xfrm>
          <a:prstGeom prst="rect">
            <a:avLst/>
          </a:prstGeom>
          <a:noFill/>
          <a:ln>
            <a:noFill/>
          </a:ln>
        </p:spPr>
      </p:pic>
      <p:pic>
        <p:nvPicPr>
          <p:cNvPr id="2190" name="Google Shape;2190;p96" descr="Icon&#10;&#10;Description automatically generated"/>
          <p:cNvPicPr preferRelativeResize="0"/>
          <p:nvPr/>
        </p:nvPicPr>
        <p:blipFill rotWithShape="1">
          <a:blip r:embed="rId5">
            <a:alphaModFix/>
          </a:blip>
          <a:srcRect/>
          <a:stretch/>
        </p:blipFill>
        <p:spPr>
          <a:xfrm>
            <a:off x="4025654" y="5633652"/>
            <a:ext cx="467139" cy="467139"/>
          </a:xfrm>
          <a:prstGeom prst="rect">
            <a:avLst/>
          </a:prstGeom>
          <a:noFill/>
          <a:ln>
            <a:noFill/>
          </a:ln>
        </p:spPr>
      </p:pic>
      <p:pic>
        <p:nvPicPr>
          <p:cNvPr id="2191" name="Google Shape;2191;p96"/>
          <p:cNvPicPr preferRelativeResize="0"/>
          <p:nvPr/>
        </p:nvPicPr>
        <p:blipFill rotWithShape="1">
          <a:blip r:embed="rId6">
            <a:alphaModFix/>
          </a:blip>
          <a:srcRect/>
          <a:stretch/>
        </p:blipFill>
        <p:spPr>
          <a:xfrm>
            <a:off x="4592988" y="5630160"/>
            <a:ext cx="474124" cy="474124"/>
          </a:xfrm>
          <a:prstGeom prst="rect">
            <a:avLst/>
          </a:prstGeom>
          <a:noFill/>
          <a:ln>
            <a:noFill/>
          </a:ln>
        </p:spPr>
      </p:pic>
      <p:pic>
        <p:nvPicPr>
          <p:cNvPr id="2192" name="Google Shape;2192;p96"/>
          <p:cNvPicPr preferRelativeResize="0"/>
          <p:nvPr/>
        </p:nvPicPr>
        <p:blipFill rotWithShape="1">
          <a:blip r:embed="rId7">
            <a:alphaModFix/>
          </a:blip>
          <a:srcRect/>
          <a:stretch/>
        </p:blipFill>
        <p:spPr>
          <a:xfrm>
            <a:off x="5167308" y="5639838"/>
            <a:ext cx="454767" cy="454767"/>
          </a:xfrm>
          <a:prstGeom prst="rect">
            <a:avLst/>
          </a:prstGeom>
          <a:noFill/>
          <a:ln>
            <a:noFill/>
          </a:ln>
        </p:spPr>
      </p:pic>
      <p:pic>
        <p:nvPicPr>
          <p:cNvPr id="2193" name="Google Shape;2193;p96"/>
          <p:cNvPicPr preferRelativeResize="0"/>
          <p:nvPr/>
        </p:nvPicPr>
        <p:blipFill rotWithShape="1">
          <a:blip r:embed="rId8">
            <a:alphaModFix/>
          </a:blip>
          <a:srcRect/>
          <a:stretch/>
        </p:blipFill>
        <p:spPr>
          <a:xfrm>
            <a:off x="3092053" y="2015491"/>
            <a:ext cx="2151307" cy="209925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ection 03 (orange)">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tion_01 (yellow)">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ection_02 (green)">
  <a:themeElements>
    <a:clrScheme name="All of Us 082516">
      <a:dk1>
        <a:srgbClr val="262261"/>
      </a:dk1>
      <a:lt1>
        <a:srgbClr val="FFFFFF"/>
      </a:lt1>
      <a:dk2>
        <a:srgbClr val="3E8EDE"/>
      </a:dk2>
      <a:lt2>
        <a:srgbClr val="F1F2F2"/>
      </a:lt2>
      <a:accent1>
        <a:srgbClr val="262261"/>
      </a:accent1>
      <a:accent2>
        <a:srgbClr val="3E8EDE"/>
      </a:accent2>
      <a:accent3>
        <a:srgbClr val="BFBFBF"/>
      </a:accent3>
      <a:accent4>
        <a:srgbClr val="ED2024"/>
      </a:accent4>
      <a:accent5>
        <a:srgbClr val="919191"/>
      </a:accent5>
      <a:accent6>
        <a:srgbClr val="441114"/>
      </a:accent6>
      <a:hlink>
        <a:srgbClr val="262261"/>
      </a:hlink>
      <a:folHlink>
        <a:srgbClr val="4411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583</Words>
  <Application>Microsoft Macintosh PowerPoint</Application>
  <PresentationFormat>Widescreen</PresentationFormat>
  <Paragraphs>115</Paragraphs>
  <Slides>5</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vt:i4>
      </vt:variant>
    </vt:vector>
  </HeadingPairs>
  <TitlesOfParts>
    <vt:vector size="13" baseType="lpstr">
      <vt:lpstr>Arial</vt:lpstr>
      <vt:lpstr>Calibri</vt:lpstr>
      <vt:lpstr>Calibri Light</vt:lpstr>
      <vt:lpstr>Lato</vt:lpstr>
      <vt:lpstr>Office Theme</vt:lpstr>
      <vt:lpstr>3_Section 03 (orange)</vt:lpstr>
      <vt:lpstr>1_Section_01 (yellow)</vt:lpstr>
      <vt:lpstr>2_Section_02 (green)</vt:lpstr>
      <vt:lpstr>PowerPoint Presentation</vt:lpstr>
      <vt:lpstr>All of Us Research Program Mission</vt:lpstr>
      <vt:lpstr>Research community to date</vt:lpstr>
      <vt:lpstr>Addressing Researcher Needs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 Doherty | WONDROS</dc:creator>
  <cp:lastModifiedBy>Meag Doherty | WONDROS</cp:lastModifiedBy>
  <cp:revision>2</cp:revision>
  <dcterms:created xsi:type="dcterms:W3CDTF">2022-09-02T19:12:22Z</dcterms:created>
  <dcterms:modified xsi:type="dcterms:W3CDTF">2022-09-03T17:18:04Z</dcterms:modified>
</cp:coreProperties>
</file>