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sldIdLst>
    <p:sldId id="831" r:id="rId5"/>
    <p:sldId id="880" r:id="rId6"/>
    <p:sldId id="862" r:id="rId7"/>
    <p:sldId id="859" r:id="rId8"/>
    <p:sldId id="882" r:id="rId9"/>
    <p:sldId id="883" r:id="rId10"/>
    <p:sldId id="884" r:id="rId11"/>
    <p:sldId id="889" r:id="rId12"/>
    <p:sldId id="881" r:id="rId13"/>
    <p:sldId id="890" r:id="rId14"/>
    <p:sldId id="857" r:id="rId15"/>
    <p:sldId id="888" r:id="rId16"/>
    <p:sldId id="860" r:id="rId17"/>
    <p:sldId id="891" r:id="rId18"/>
    <p:sldId id="878" r:id="rId19"/>
    <p:sldId id="886" r:id="rId20"/>
    <p:sldId id="865" r:id="rId21"/>
    <p:sldId id="867" r:id="rId22"/>
    <p:sldId id="868" r:id="rId23"/>
    <p:sldId id="869" r:id="rId24"/>
    <p:sldId id="870" r:id="rId25"/>
    <p:sldId id="872" r:id="rId26"/>
    <p:sldId id="846" r:id="rId27"/>
    <p:sldId id="877" r:id="rId28"/>
  </p:sldIdLst>
  <p:sldSz cx="9144000" cy="5143500" type="screen16x9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3B75A66-9E91-4DD9-B746-828A96ED2253}">
          <p14:sldIdLst>
            <p14:sldId id="831"/>
            <p14:sldId id="880"/>
            <p14:sldId id="862"/>
            <p14:sldId id="859"/>
            <p14:sldId id="882"/>
            <p14:sldId id="883"/>
            <p14:sldId id="884"/>
            <p14:sldId id="889"/>
            <p14:sldId id="881"/>
            <p14:sldId id="890"/>
            <p14:sldId id="857"/>
            <p14:sldId id="888"/>
            <p14:sldId id="860"/>
            <p14:sldId id="891"/>
            <p14:sldId id="878"/>
            <p14:sldId id="886"/>
            <p14:sldId id="865"/>
            <p14:sldId id="867"/>
            <p14:sldId id="868"/>
            <p14:sldId id="869"/>
            <p14:sldId id="870"/>
            <p14:sldId id="872"/>
            <p14:sldId id="846"/>
            <p14:sldId id="8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6322A"/>
    <a:srgbClr val="F2B16E"/>
    <a:srgbClr val="FFFFC6"/>
    <a:srgbClr val="B1D778"/>
    <a:srgbClr val="47934B"/>
    <a:srgbClr val="4EAEEA"/>
    <a:srgbClr val="0070C0"/>
    <a:srgbClr val="F26A0E"/>
    <a:srgbClr val="F1A00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65AAF-E1F9-1E4D-983C-859FEED014E4}" v="5" dt="2022-09-04T15:58:14.204"/>
    <p1510:client id="{EDF17CCD-E8C6-B3B1-CFC5-DCFF2E7AFEC5}" v="10" dt="2022-09-05T08:42:02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94694"/>
  </p:normalViewPr>
  <p:slideViewPr>
    <p:cSldViewPr snapToGrid="0">
      <p:cViewPr varScale="1">
        <p:scale>
          <a:sx n="161" d="100"/>
          <a:sy n="161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857DE-C987-084C-801A-A47E1B1660B2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3F8CE8BE-BB07-784A-BF40-620BE1C39369}">
      <dgm:prSet phldrT="[Text]" custT="1"/>
      <dgm:spPr>
        <a:solidFill>
          <a:srgbClr val="F2B16E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gm:t>
    </dgm:pt>
    <dgm:pt modelId="{71A9FA27-0748-5B4D-8E14-91159532C6D3}" type="parTrans" cxnId="{60884E22-6CD3-124D-8345-E5955B2774D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124EF03-8710-0C44-A19F-15B9CF1E8518}" type="sibTrans" cxnId="{60884E22-6CD3-124D-8345-E5955B2774D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F4EB18A-920F-4A4B-BCA5-A81D64CEB2FA}">
      <dgm:prSet phldrT="[Text]" custT="1"/>
      <dgm:spPr>
        <a:solidFill>
          <a:srgbClr val="FFFFC6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gm:t>
    </dgm:pt>
    <dgm:pt modelId="{5F5C3882-FC6E-7346-8806-A5F0EEA15308}" type="parTrans" cxnId="{478E10DB-17C7-6A48-AF5D-BB5137F0E36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05FEA5A-E5F5-B242-A215-5BE69F1DEA8C}" type="sibTrans" cxnId="{478E10DB-17C7-6A48-AF5D-BB5137F0E36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CDFFAC5-1078-C349-8DD7-47A28694AD19}">
      <dgm:prSet custT="1"/>
      <dgm:spPr>
        <a:solidFill>
          <a:srgbClr val="B1D778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gm:t>
    </dgm:pt>
    <dgm:pt modelId="{5DA11592-4530-E445-8BAD-AF8594574E16}" type="parTrans" cxnId="{5A307048-AA2C-F948-9A22-A9C533D06D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9D1DD9B-BD7F-B744-9B2F-F090144B7E85}" type="sibTrans" cxnId="{5A307048-AA2C-F948-9A22-A9C533D06D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FAD12AB-362E-0D4E-808C-D51A43DDEC2A}">
      <dgm:prSet custT="1"/>
      <dgm:spPr>
        <a:solidFill>
          <a:srgbClr val="47934B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gm:t>
    </dgm:pt>
    <dgm:pt modelId="{5694D9BA-C691-4448-BB79-678A117EB2FE}" type="parTrans" cxnId="{A7318323-EA9C-3A43-A438-C27A65D6D56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D1E2687-134C-B04F-973C-D2DC4375B2D7}" type="sibTrans" cxnId="{A7318323-EA9C-3A43-A438-C27A65D6D56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D224039-F16C-5E45-A09A-38E62C0EF4B1}">
      <dgm:prSet phldrT="[Text]" custT="1"/>
      <dgm:spPr>
        <a:solidFill>
          <a:srgbClr val="C6322A"/>
        </a:solidFill>
      </dgm:spPr>
      <dgm:t>
        <a:bodyPr/>
        <a:lstStyle/>
        <a:p>
          <a:endParaRPr lang="en-US" sz="2000">
            <a:solidFill>
              <a:schemeClr val="bg1"/>
            </a:solidFill>
            <a:latin typeface="+mj-lt"/>
          </a:endParaRPr>
        </a:p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cap="none" baseline="0" noProof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gm:t>
    </dgm:pt>
    <dgm:pt modelId="{07C0C378-16CA-2F45-B776-954E883BF037}" type="sibTrans" cxnId="{9BFB36FD-8294-9841-A96D-E5C5B9D7D26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9205710-13B2-D247-B3F7-368FEC2E7BEB}" type="parTrans" cxnId="{9BFB36FD-8294-9841-A96D-E5C5B9D7D26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268291-DC83-864E-B642-CB33D230C862}" type="pres">
      <dgm:prSet presAssocID="{1DB857DE-C987-084C-801A-A47E1B1660B2}" presName="Name0" presStyleCnt="0">
        <dgm:presLayoutVars>
          <dgm:dir/>
          <dgm:animLvl val="lvl"/>
          <dgm:resizeHandles val="exact"/>
        </dgm:presLayoutVars>
      </dgm:prSet>
      <dgm:spPr/>
    </dgm:pt>
    <dgm:pt modelId="{1FA40162-BA6B-AD44-AB58-06951E6F00A7}" type="pres">
      <dgm:prSet presAssocID="{AD224039-F16C-5E45-A09A-38E62C0EF4B1}" presName="Name8" presStyleCnt="0"/>
      <dgm:spPr/>
    </dgm:pt>
    <dgm:pt modelId="{F6180E0B-40D3-724F-ACB9-13A709F55A61}" type="pres">
      <dgm:prSet presAssocID="{AD224039-F16C-5E45-A09A-38E62C0EF4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D86FA19D-1241-854C-96D3-58938BB163A2}" type="pres">
      <dgm:prSet presAssocID="{AD224039-F16C-5E45-A09A-38E62C0EF4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B76749-F900-6549-8C0D-ABF1F04B0E93}" type="pres">
      <dgm:prSet presAssocID="{3F8CE8BE-BB07-784A-BF40-620BE1C39369}" presName="Name8" presStyleCnt="0"/>
      <dgm:spPr/>
    </dgm:pt>
    <dgm:pt modelId="{83EB2039-2EDB-384D-A95E-08075553F908}" type="pres">
      <dgm:prSet presAssocID="{3F8CE8BE-BB07-784A-BF40-620BE1C393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9FA756C0-1863-8D4C-8CAF-A11CB4D8F096}" type="pres">
      <dgm:prSet presAssocID="{3F8CE8BE-BB07-784A-BF40-620BE1C393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CB943E-DF54-F04A-B841-0434DBC557EF}" type="pres">
      <dgm:prSet presAssocID="{CF4EB18A-920F-4A4B-BCA5-A81D64CEB2FA}" presName="Name8" presStyleCnt="0"/>
      <dgm:spPr/>
    </dgm:pt>
    <dgm:pt modelId="{029B5B86-37AE-494C-AA4F-EB48949BD36F}" type="pres">
      <dgm:prSet presAssocID="{CF4EB18A-920F-4A4B-BCA5-A81D64CEB2F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3B110B-1F4E-C243-ADA1-3D617B41CD17}" type="pres">
      <dgm:prSet presAssocID="{CF4EB18A-920F-4A4B-BCA5-A81D64CEB2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8783DA-3992-8F44-883F-6C7D368945D5}" type="pres">
      <dgm:prSet presAssocID="{0CDFFAC5-1078-C349-8DD7-47A28694AD19}" presName="Name8" presStyleCnt="0"/>
      <dgm:spPr/>
    </dgm:pt>
    <dgm:pt modelId="{668B417B-8D36-9A4B-B2FE-2DD78576C24A}" type="pres">
      <dgm:prSet presAssocID="{0CDFFAC5-1078-C349-8DD7-47A28694AD1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A129F4-BD28-0240-B1C5-F4E963C4C649}" type="pres">
      <dgm:prSet presAssocID="{0CDFFAC5-1078-C349-8DD7-47A28694AD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BFD25-D046-AB49-8731-6AB8C829633A}" type="pres">
      <dgm:prSet presAssocID="{5FAD12AB-362E-0D4E-808C-D51A43DDEC2A}" presName="Name8" presStyleCnt="0"/>
      <dgm:spPr/>
    </dgm:pt>
    <dgm:pt modelId="{13E48B70-72A3-ED49-BA1A-0CDB4DF621B8}" type="pres">
      <dgm:prSet presAssocID="{5FAD12AB-362E-0D4E-808C-D51A43DDEC2A}" presName="level" presStyleLbl="node1" presStyleIdx="4" presStyleCnt="5" custLinFactNeighborX="-169" custLinFactNeighborY="14381">
        <dgm:presLayoutVars>
          <dgm:chMax val="1"/>
          <dgm:bulletEnabled val="1"/>
        </dgm:presLayoutVars>
      </dgm:prSet>
      <dgm:spPr/>
    </dgm:pt>
    <dgm:pt modelId="{00EDC842-D328-A748-8A89-4EDDFD2A6E39}" type="pres">
      <dgm:prSet presAssocID="{5FAD12AB-362E-0D4E-808C-D51A43DDEC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445E02-9629-F94C-B1E5-E2ED3B61B3A7}" type="presOf" srcId="{AD224039-F16C-5E45-A09A-38E62C0EF4B1}" destId="{F6180E0B-40D3-724F-ACB9-13A709F55A61}" srcOrd="0" destOrd="0" presId="urn:microsoft.com/office/officeart/2005/8/layout/pyramid1"/>
    <dgm:cxn modelId="{46B57B02-0A41-914A-BDDC-96AB63516D7E}" type="presOf" srcId="{3F8CE8BE-BB07-784A-BF40-620BE1C39369}" destId="{9FA756C0-1863-8D4C-8CAF-A11CB4D8F096}" srcOrd="1" destOrd="0" presId="urn:microsoft.com/office/officeart/2005/8/layout/pyramid1"/>
    <dgm:cxn modelId="{60884E22-6CD3-124D-8345-E5955B2774D4}" srcId="{1DB857DE-C987-084C-801A-A47E1B1660B2}" destId="{3F8CE8BE-BB07-784A-BF40-620BE1C39369}" srcOrd="1" destOrd="0" parTransId="{71A9FA27-0748-5B4D-8E14-91159532C6D3}" sibTransId="{5124EF03-8710-0C44-A19F-15B9CF1E8518}"/>
    <dgm:cxn modelId="{A7318323-EA9C-3A43-A438-C27A65D6D560}" srcId="{1DB857DE-C987-084C-801A-A47E1B1660B2}" destId="{5FAD12AB-362E-0D4E-808C-D51A43DDEC2A}" srcOrd="4" destOrd="0" parTransId="{5694D9BA-C691-4448-BB79-678A117EB2FE}" sibTransId="{5D1E2687-134C-B04F-973C-D2DC4375B2D7}"/>
    <dgm:cxn modelId="{5A307048-AA2C-F948-9A22-A9C533D06D53}" srcId="{1DB857DE-C987-084C-801A-A47E1B1660B2}" destId="{0CDFFAC5-1078-C349-8DD7-47A28694AD19}" srcOrd="3" destOrd="0" parTransId="{5DA11592-4530-E445-8BAD-AF8594574E16}" sibTransId="{09D1DD9B-BD7F-B744-9B2F-F090144B7E85}"/>
    <dgm:cxn modelId="{3864B378-EC92-C04C-B88E-CCDBFE9BE795}" type="presOf" srcId="{5FAD12AB-362E-0D4E-808C-D51A43DDEC2A}" destId="{13E48B70-72A3-ED49-BA1A-0CDB4DF621B8}" srcOrd="0" destOrd="0" presId="urn:microsoft.com/office/officeart/2005/8/layout/pyramid1"/>
    <dgm:cxn modelId="{BF8DB37A-2288-FD4F-BA27-6735D07892D6}" type="presOf" srcId="{AD224039-F16C-5E45-A09A-38E62C0EF4B1}" destId="{D86FA19D-1241-854C-96D3-58938BB163A2}" srcOrd="1" destOrd="0" presId="urn:microsoft.com/office/officeart/2005/8/layout/pyramid1"/>
    <dgm:cxn modelId="{E17CD18A-438F-D449-B2B0-7495A275F2AC}" type="presOf" srcId="{1DB857DE-C987-084C-801A-A47E1B1660B2}" destId="{55268291-DC83-864E-B642-CB33D230C862}" srcOrd="0" destOrd="0" presId="urn:microsoft.com/office/officeart/2005/8/layout/pyramid1"/>
    <dgm:cxn modelId="{BFF878A7-BDF5-F742-A0AA-A55E6062EAE4}" type="presOf" srcId="{CF4EB18A-920F-4A4B-BCA5-A81D64CEB2FA}" destId="{029B5B86-37AE-494C-AA4F-EB48949BD36F}" srcOrd="0" destOrd="0" presId="urn:microsoft.com/office/officeart/2005/8/layout/pyramid1"/>
    <dgm:cxn modelId="{2568ACAF-C26F-2B49-8D41-A0991CCBF340}" type="presOf" srcId="{3F8CE8BE-BB07-784A-BF40-620BE1C39369}" destId="{83EB2039-2EDB-384D-A95E-08075553F908}" srcOrd="0" destOrd="0" presId="urn:microsoft.com/office/officeart/2005/8/layout/pyramid1"/>
    <dgm:cxn modelId="{5D1054B2-EAA8-A44D-861D-CE93348777B1}" type="presOf" srcId="{CF4EB18A-920F-4A4B-BCA5-A81D64CEB2FA}" destId="{9E3B110B-1F4E-C243-ADA1-3D617B41CD17}" srcOrd="1" destOrd="0" presId="urn:microsoft.com/office/officeart/2005/8/layout/pyramid1"/>
    <dgm:cxn modelId="{199152BF-DF97-A347-B45F-A247B5D23E8C}" type="presOf" srcId="{0CDFFAC5-1078-C349-8DD7-47A28694AD19}" destId="{668B417B-8D36-9A4B-B2FE-2DD78576C24A}" srcOrd="0" destOrd="0" presId="urn:microsoft.com/office/officeart/2005/8/layout/pyramid1"/>
    <dgm:cxn modelId="{4720F5C8-F3B8-F34D-8013-CF7CF8FED5CF}" type="presOf" srcId="{0CDFFAC5-1078-C349-8DD7-47A28694AD19}" destId="{AAA129F4-BD28-0240-B1C5-F4E963C4C649}" srcOrd="1" destOrd="0" presId="urn:microsoft.com/office/officeart/2005/8/layout/pyramid1"/>
    <dgm:cxn modelId="{A311F7D0-662F-764B-B63B-DEDA35761B4B}" type="presOf" srcId="{5FAD12AB-362E-0D4E-808C-D51A43DDEC2A}" destId="{00EDC842-D328-A748-8A89-4EDDFD2A6E39}" srcOrd="1" destOrd="0" presId="urn:microsoft.com/office/officeart/2005/8/layout/pyramid1"/>
    <dgm:cxn modelId="{478E10DB-17C7-6A48-AF5D-BB5137F0E36F}" srcId="{1DB857DE-C987-084C-801A-A47E1B1660B2}" destId="{CF4EB18A-920F-4A4B-BCA5-A81D64CEB2FA}" srcOrd="2" destOrd="0" parTransId="{5F5C3882-FC6E-7346-8806-A5F0EEA15308}" sibTransId="{005FEA5A-E5F5-B242-A215-5BE69F1DEA8C}"/>
    <dgm:cxn modelId="{9BFB36FD-8294-9841-A96D-E5C5B9D7D267}" srcId="{1DB857DE-C987-084C-801A-A47E1B1660B2}" destId="{AD224039-F16C-5E45-A09A-38E62C0EF4B1}" srcOrd="0" destOrd="0" parTransId="{09205710-13B2-D247-B3F7-368FEC2E7BEB}" sibTransId="{07C0C378-16CA-2F45-B776-954E883BF037}"/>
    <dgm:cxn modelId="{2E0B31CA-1D58-384D-989C-17EC073FF14E}" type="presParOf" srcId="{55268291-DC83-864E-B642-CB33D230C862}" destId="{1FA40162-BA6B-AD44-AB58-06951E6F00A7}" srcOrd="0" destOrd="0" presId="urn:microsoft.com/office/officeart/2005/8/layout/pyramid1"/>
    <dgm:cxn modelId="{7AACD511-CEF8-B043-941A-9362D3F853BB}" type="presParOf" srcId="{1FA40162-BA6B-AD44-AB58-06951E6F00A7}" destId="{F6180E0B-40D3-724F-ACB9-13A709F55A61}" srcOrd="0" destOrd="0" presId="urn:microsoft.com/office/officeart/2005/8/layout/pyramid1"/>
    <dgm:cxn modelId="{87D516CB-8859-4C4B-B52C-8B1EA1DB0AE4}" type="presParOf" srcId="{1FA40162-BA6B-AD44-AB58-06951E6F00A7}" destId="{D86FA19D-1241-854C-96D3-58938BB163A2}" srcOrd="1" destOrd="0" presId="urn:microsoft.com/office/officeart/2005/8/layout/pyramid1"/>
    <dgm:cxn modelId="{EBFFF093-B8A7-C247-BCC3-82EB4F59A719}" type="presParOf" srcId="{55268291-DC83-864E-B642-CB33D230C862}" destId="{CEB76749-F900-6549-8C0D-ABF1F04B0E93}" srcOrd="1" destOrd="0" presId="urn:microsoft.com/office/officeart/2005/8/layout/pyramid1"/>
    <dgm:cxn modelId="{DC2488F4-C8DF-4D4F-84E9-0A619CDA9805}" type="presParOf" srcId="{CEB76749-F900-6549-8C0D-ABF1F04B0E93}" destId="{83EB2039-2EDB-384D-A95E-08075553F908}" srcOrd="0" destOrd="0" presId="urn:microsoft.com/office/officeart/2005/8/layout/pyramid1"/>
    <dgm:cxn modelId="{4AD2C719-1ED1-904B-8555-5221A507E40C}" type="presParOf" srcId="{CEB76749-F900-6549-8C0D-ABF1F04B0E93}" destId="{9FA756C0-1863-8D4C-8CAF-A11CB4D8F096}" srcOrd="1" destOrd="0" presId="urn:microsoft.com/office/officeart/2005/8/layout/pyramid1"/>
    <dgm:cxn modelId="{B72A95DA-D7A3-AA45-95AF-B75E8317AF9D}" type="presParOf" srcId="{55268291-DC83-864E-B642-CB33D230C862}" destId="{64CB943E-DF54-F04A-B841-0434DBC557EF}" srcOrd="2" destOrd="0" presId="urn:microsoft.com/office/officeart/2005/8/layout/pyramid1"/>
    <dgm:cxn modelId="{EC4A4E5F-C8CC-F641-AC19-673B7FDDFDA9}" type="presParOf" srcId="{64CB943E-DF54-F04A-B841-0434DBC557EF}" destId="{029B5B86-37AE-494C-AA4F-EB48949BD36F}" srcOrd="0" destOrd="0" presId="urn:microsoft.com/office/officeart/2005/8/layout/pyramid1"/>
    <dgm:cxn modelId="{29B532BE-183E-0049-BBA1-115A94EFC2D7}" type="presParOf" srcId="{64CB943E-DF54-F04A-B841-0434DBC557EF}" destId="{9E3B110B-1F4E-C243-ADA1-3D617B41CD17}" srcOrd="1" destOrd="0" presId="urn:microsoft.com/office/officeart/2005/8/layout/pyramid1"/>
    <dgm:cxn modelId="{BC5C1711-80B9-4044-8FDF-D11FA053D785}" type="presParOf" srcId="{55268291-DC83-864E-B642-CB33D230C862}" destId="{168783DA-3992-8F44-883F-6C7D368945D5}" srcOrd="3" destOrd="0" presId="urn:microsoft.com/office/officeart/2005/8/layout/pyramid1"/>
    <dgm:cxn modelId="{1088A2CB-2090-EC47-8810-9C4DFEB40BDF}" type="presParOf" srcId="{168783DA-3992-8F44-883F-6C7D368945D5}" destId="{668B417B-8D36-9A4B-B2FE-2DD78576C24A}" srcOrd="0" destOrd="0" presId="urn:microsoft.com/office/officeart/2005/8/layout/pyramid1"/>
    <dgm:cxn modelId="{0FBEBBD8-52F0-B642-95A3-B32353652AA0}" type="presParOf" srcId="{168783DA-3992-8F44-883F-6C7D368945D5}" destId="{AAA129F4-BD28-0240-B1C5-F4E963C4C649}" srcOrd="1" destOrd="0" presId="urn:microsoft.com/office/officeart/2005/8/layout/pyramid1"/>
    <dgm:cxn modelId="{E326E1F9-2FDF-5E4C-9E30-09A6CDCA5B34}" type="presParOf" srcId="{55268291-DC83-864E-B642-CB33D230C862}" destId="{2E9BFD25-D046-AB49-8731-6AB8C829633A}" srcOrd="4" destOrd="0" presId="urn:microsoft.com/office/officeart/2005/8/layout/pyramid1"/>
    <dgm:cxn modelId="{EB12E9E0-A8FF-7F43-BC3D-3ED8D088A176}" type="presParOf" srcId="{2E9BFD25-D046-AB49-8731-6AB8C829633A}" destId="{13E48B70-72A3-ED49-BA1A-0CDB4DF621B8}" srcOrd="0" destOrd="0" presId="urn:microsoft.com/office/officeart/2005/8/layout/pyramid1"/>
    <dgm:cxn modelId="{79554975-2DC2-1F44-A1FA-741DBF1D7E4D}" type="presParOf" srcId="{2E9BFD25-D046-AB49-8731-6AB8C829633A}" destId="{00EDC842-D328-A748-8A89-4EDDFD2A6E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857DE-C987-084C-801A-A47E1B1660B2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AD224039-F16C-5E45-A09A-38E62C0EF4B1}">
      <dgm:prSet phldrT="[Text]" custT="1"/>
      <dgm:spPr>
        <a:solidFill>
          <a:srgbClr val="C6322A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2000">
            <a:solidFill>
              <a:schemeClr val="bg1"/>
            </a:solidFill>
          </a:endParaRPr>
        </a:p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cap="none" baseline="0" noProof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gm:t>
    </dgm:pt>
    <dgm:pt modelId="{09205710-13B2-D247-B3F7-368FEC2E7BEB}" type="parTrans" cxnId="{9BFB36FD-8294-9841-A96D-E5C5B9D7D267}">
      <dgm:prSet/>
      <dgm:spPr/>
      <dgm:t>
        <a:bodyPr/>
        <a:lstStyle/>
        <a:p>
          <a:endParaRPr lang="en-US"/>
        </a:p>
      </dgm:t>
    </dgm:pt>
    <dgm:pt modelId="{07C0C378-16CA-2F45-B776-954E883BF037}" type="sibTrans" cxnId="{9BFB36FD-8294-9841-A96D-E5C5B9D7D267}">
      <dgm:prSet/>
      <dgm:spPr/>
      <dgm:t>
        <a:bodyPr/>
        <a:lstStyle/>
        <a:p>
          <a:endParaRPr lang="en-US"/>
        </a:p>
      </dgm:t>
    </dgm:pt>
    <dgm:pt modelId="{3F8CE8BE-BB07-784A-BF40-620BE1C39369}">
      <dgm:prSet phldrT="[Text]" custT="1"/>
      <dgm:spPr>
        <a:solidFill>
          <a:srgbClr val="F2B16E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gm:t>
    </dgm:pt>
    <dgm:pt modelId="{71A9FA27-0748-5B4D-8E14-91159532C6D3}" type="parTrans" cxnId="{60884E22-6CD3-124D-8345-E5955B2774D4}">
      <dgm:prSet/>
      <dgm:spPr/>
      <dgm:t>
        <a:bodyPr/>
        <a:lstStyle/>
        <a:p>
          <a:endParaRPr lang="en-US"/>
        </a:p>
      </dgm:t>
    </dgm:pt>
    <dgm:pt modelId="{5124EF03-8710-0C44-A19F-15B9CF1E8518}" type="sibTrans" cxnId="{60884E22-6CD3-124D-8345-E5955B2774D4}">
      <dgm:prSet/>
      <dgm:spPr/>
      <dgm:t>
        <a:bodyPr/>
        <a:lstStyle/>
        <a:p>
          <a:endParaRPr lang="en-US"/>
        </a:p>
      </dgm:t>
    </dgm:pt>
    <dgm:pt modelId="{CF4EB18A-920F-4A4B-BCA5-A81D64CEB2FA}">
      <dgm:prSet phldrT="[Text]" custT="1"/>
      <dgm:spPr>
        <a:solidFill>
          <a:srgbClr val="FFFFC6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gm:t>
    </dgm:pt>
    <dgm:pt modelId="{5F5C3882-FC6E-7346-8806-A5F0EEA15308}" type="parTrans" cxnId="{478E10DB-17C7-6A48-AF5D-BB5137F0E36F}">
      <dgm:prSet/>
      <dgm:spPr/>
      <dgm:t>
        <a:bodyPr/>
        <a:lstStyle/>
        <a:p>
          <a:endParaRPr lang="en-US"/>
        </a:p>
      </dgm:t>
    </dgm:pt>
    <dgm:pt modelId="{005FEA5A-E5F5-B242-A215-5BE69F1DEA8C}" type="sibTrans" cxnId="{478E10DB-17C7-6A48-AF5D-BB5137F0E36F}">
      <dgm:prSet/>
      <dgm:spPr/>
      <dgm:t>
        <a:bodyPr/>
        <a:lstStyle/>
        <a:p>
          <a:endParaRPr lang="en-US"/>
        </a:p>
      </dgm:t>
    </dgm:pt>
    <dgm:pt modelId="{0CDFFAC5-1078-C349-8DD7-47A28694AD19}">
      <dgm:prSet custT="1"/>
      <dgm:spPr>
        <a:solidFill>
          <a:srgbClr val="B1D778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gm:t>
    </dgm:pt>
    <dgm:pt modelId="{5DA11592-4530-E445-8BAD-AF8594574E16}" type="parTrans" cxnId="{5A307048-AA2C-F948-9A22-A9C533D06D53}">
      <dgm:prSet/>
      <dgm:spPr/>
      <dgm:t>
        <a:bodyPr/>
        <a:lstStyle/>
        <a:p>
          <a:endParaRPr lang="en-US"/>
        </a:p>
      </dgm:t>
    </dgm:pt>
    <dgm:pt modelId="{09D1DD9B-BD7F-B744-9B2F-F090144B7E85}" type="sibTrans" cxnId="{5A307048-AA2C-F948-9A22-A9C533D06D53}">
      <dgm:prSet/>
      <dgm:spPr/>
      <dgm:t>
        <a:bodyPr/>
        <a:lstStyle/>
        <a:p>
          <a:endParaRPr lang="en-US"/>
        </a:p>
      </dgm:t>
    </dgm:pt>
    <dgm:pt modelId="{5FAD12AB-362E-0D4E-808C-D51A43DDEC2A}">
      <dgm:prSet custT="1"/>
      <dgm:spPr>
        <a:solidFill>
          <a:srgbClr val="47934B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gm:t>
    </dgm:pt>
    <dgm:pt modelId="{5694D9BA-C691-4448-BB79-678A117EB2FE}" type="parTrans" cxnId="{A7318323-EA9C-3A43-A438-C27A65D6D560}">
      <dgm:prSet/>
      <dgm:spPr/>
      <dgm:t>
        <a:bodyPr/>
        <a:lstStyle/>
        <a:p>
          <a:endParaRPr lang="en-US"/>
        </a:p>
      </dgm:t>
    </dgm:pt>
    <dgm:pt modelId="{5D1E2687-134C-B04F-973C-D2DC4375B2D7}" type="sibTrans" cxnId="{A7318323-EA9C-3A43-A438-C27A65D6D560}">
      <dgm:prSet/>
      <dgm:spPr/>
      <dgm:t>
        <a:bodyPr/>
        <a:lstStyle/>
        <a:p>
          <a:endParaRPr lang="en-US"/>
        </a:p>
      </dgm:t>
    </dgm:pt>
    <dgm:pt modelId="{55268291-DC83-864E-B642-CB33D230C862}" type="pres">
      <dgm:prSet presAssocID="{1DB857DE-C987-084C-801A-A47E1B1660B2}" presName="Name0" presStyleCnt="0">
        <dgm:presLayoutVars>
          <dgm:dir/>
          <dgm:animLvl val="lvl"/>
          <dgm:resizeHandles val="exact"/>
        </dgm:presLayoutVars>
      </dgm:prSet>
      <dgm:spPr/>
    </dgm:pt>
    <dgm:pt modelId="{1FA40162-BA6B-AD44-AB58-06951E6F00A7}" type="pres">
      <dgm:prSet presAssocID="{AD224039-F16C-5E45-A09A-38E62C0EF4B1}" presName="Name8" presStyleCnt="0"/>
      <dgm:spPr/>
    </dgm:pt>
    <dgm:pt modelId="{F6180E0B-40D3-724F-ACB9-13A709F55A61}" type="pres">
      <dgm:prSet presAssocID="{AD224039-F16C-5E45-A09A-38E62C0EF4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D86FA19D-1241-854C-96D3-58938BB163A2}" type="pres">
      <dgm:prSet presAssocID="{AD224039-F16C-5E45-A09A-38E62C0EF4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B76749-F900-6549-8C0D-ABF1F04B0E93}" type="pres">
      <dgm:prSet presAssocID="{3F8CE8BE-BB07-784A-BF40-620BE1C39369}" presName="Name8" presStyleCnt="0"/>
      <dgm:spPr/>
    </dgm:pt>
    <dgm:pt modelId="{83EB2039-2EDB-384D-A95E-08075553F908}" type="pres">
      <dgm:prSet presAssocID="{3F8CE8BE-BB07-784A-BF40-620BE1C393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9FA756C0-1863-8D4C-8CAF-A11CB4D8F096}" type="pres">
      <dgm:prSet presAssocID="{3F8CE8BE-BB07-784A-BF40-620BE1C393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CB943E-DF54-F04A-B841-0434DBC557EF}" type="pres">
      <dgm:prSet presAssocID="{CF4EB18A-920F-4A4B-BCA5-A81D64CEB2FA}" presName="Name8" presStyleCnt="0"/>
      <dgm:spPr/>
    </dgm:pt>
    <dgm:pt modelId="{029B5B86-37AE-494C-AA4F-EB48949BD36F}" type="pres">
      <dgm:prSet presAssocID="{CF4EB18A-920F-4A4B-BCA5-A81D64CEB2F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3B110B-1F4E-C243-ADA1-3D617B41CD17}" type="pres">
      <dgm:prSet presAssocID="{CF4EB18A-920F-4A4B-BCA5-A81D64CEB2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8783DA-3992-8F44-883F-6C7D368945D5}" type="pres">
      <dgm:prSet presAssocID="{0CDFFAC5-1078-C349-8DD7-47A28694AD19}" presName="Name8" presStyleCnt="0"/>
      <dgm:spPr/>
    </dgm:pt>
    <dgm:pt modelId="{668B417B-8D36-9A4B-B2FE-2DD78576C24A}" type="pres">
      <dgm:prSet presAssocID="{0CDFFAC5-1078-C349-8DD7-47A28694AD1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A129F4-BD28-0240-B1C5-F4E963C4C649}" type="pres">
      <dgm:prSet presAssocID="{0CDFFAC5-1078-C349-8DD7-47A28694AD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BFD25-D046-AB49-8731-6AB8C829633A}" type="pres">
      <dgm:prSet presAssocID="{5FAD12AB-362E-0D4E-808C-D51A43DDEC2A}" presName="Name8" presStyleCnt="0"/>
      <dgm:spPr/>
    </dgm:pt>
    <dgm:pt modelId="{13E48B70-72A3-ED49-BA1A-0CDB4DF621B8}" type="pres">
      <dgm:prSet presAssocID="{5FAD12AB-362E-0D4E-808C-D51A43DDEC2A}" presName="level" presStyleLbl="node1" presStyleIdx="4" presStyleCnt="5" custLinFactNeighborX="-169" custLinFactNeighborY="14381">
        <dgm:presLayoutVars>
          <dgm:chMax val="1"/>
          <dgm:bulletEnabled val="1"/>
        </dgm:presLayoutVars>
      </dgm:prSet>
      <dgm:spPr/>
    </dgm:pt>
    <dgm:pt modelId="{00EDC842-D328-A748-8A89-4EDDFD2A6E39}" type="pres">
      <dgm:prSet presAssocID="{5FAD12AB-362E-0D4E-808C-D51A43DDEC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445E02-9629-F94C-B1E5-E2ED3B61B3A7}" type="presOf" srcId="{AD224039-F16C-5E45-A09A-38E62C0EF4B1}" destId="{F6180E0B-40D3-724F-ACB9-13A709F55A61}" srcOrd="0" destOrd="0" presId="urn:microsoft.com/office/officeart/2005/8/layout/pyramid1"/>
    <dgm:cxn modelId="{46B57B02-0A41-914A-BDDC-96AB63516D7E}" type="presOf" srcId="{3F8CE8BE-BB07-784A-BF40-620BE1C39369}" destId="{9FA756C0-1863-8D4C-8CAF-A11CB4D8F096}" srcOrd="1" destOrd="0" presId="urn:microsoft.com/office/officeart/2005/8/layout/pyramid1"/>
    <dgm:cxn modelId="{60884E22-6CD3-124D-8345-E5955B2774D4}" srcId="{1DB857DE-C987-084C-801A-A47E1B1660B2}" destId="{3F8CE8BE-BB07-784A-BF40-620BE1C39369}" srcOrd="1" destOrd="0" parTransId="{71A9FA27-0748-5B4D-8E14-91159532C6D3}" sibTransId="{5124EF03-8710-0C44-A19F-15B9CF1E8518}"/>
    <dgm:cxn modelId="{A7318323-EA9C-3A43-A438-C27A65D6D560}" srcId="{1DB857DE-C987-084C-801A-A47E1B1660B2}" destId="{5FAD12AB-362E-0D4E-808C-D51A43DDEC2A}" srcOrd="4" destOrd="0" parTransId="{5694D9BA-C691-4448-BB79-678A117EB2FE}" sibTransId="{5D1E2687-134C-B04F-973C-D2DC4375B2D7}"/>
    <dgm:cxn modelId="{5A307048-AA2C-F948-9A22-A9C533D06D53}" srcId="{1DB857DE-C987-084C-801A-A47E1B1660B2}" destId="{0CDFFAC5-1078-C349-8DD7-47A28694AD19}" srcOrd="3" destOrd="0" parTransId="{5DA11592-4530-E445-8BAD-AF8594574E16}" sibTransId="{09D1DD9B-BD7F-B744-9B2F-F090144B7E85}"/>
    <dgm:cxn modelId="{3864B378-EC92-C04C-B88E-CCDBFE9BE795}" type="presOf" srcId="{5FAD12AB-362E-0D4E-808C-D51A43DDEC2A}" destId="{13E48B70-72A3-ED49-BA1A-0CDB4DF621B8}" srcOrd="0" destOrd="0" presId="urn:microsoft.com/office/officeart/2005/8/layout/pyramid1"/>
    <dgm:cxn modelId="{BF8DB37A-2288-FD4F-BA27-6735D07892D6}" type="presOf" srcId="{AD224039-F16C-5E45-A09A-38E62C0EF4B1}" destId="{D86FA19D-1241-854C-96D3-58938BB163A2}" srcOrd="1" destOrd="0" presId="urn:microsoft.com/office/officeart/2005/8/layout/pyramid1"/>
    <dgm:cxn modelId="{E17CD18A-438F-D449-B2B0-7495A275F2AC}" type="presOf" srcId="{1DB857DE-C987-084C-801A-A47E1B1660B2}" destId="{55268291-DC83-864E-B642-CB33D230C862}" srcOrd="0" destOrd="0" presId="urn:microsoft.com/office/officeart/2005/8/layout/pyramid1"/>
    <dgm:cxn modelId="{BFF878A7-BDF5-F742-A0AA-A55E6062EAE4}" type="presOf" srcId="{CF4EB18A-920F-4A4B-BCA5-A81D64CEB2FA}" destId="{029B5B86-37AE-494C-AA4F-EB48949BD36F}" srcOrd="0" destOrd="0" presId="urn:microsoft.com/office/officeart/2005/8/layout/pyramid1"/>
    <dgm:cxn modelId="{2568ACAF-C26F-2B49-8D41-A0991CCBF340}" type="presOf" srcId="{3F8CE8BE-BB07-784A-BF40-620BE1C39369}" destId="{83EB2039-2EDB-384D-A95E-08075553F908}" srcOrd="0" destOrd="0" presId="urn:microsoft.com/office/officeart/2005/8/layout/pyramid1"/>
    <dgm:cxn modelId="{5D1054B2-EAA8-A44D-861D-CE93348777B1}" type="presOf" srcId="{CF4EB18A-920F-4A4B-BCA5-A81D64CEB2FA}" destId="{9E3B110B-1F4E-C243-ADA1-3D617B41CD17}" srcOrd="1" destOrd="0" presId="urn:microsoft.com/office/officeart/2005/8/layout/pyramid1"/>
    <dgm:cxn modelId="{199152BF-DF97-A347-B45F-A247B5D23E8C}" type="presOf" srcId="{0CDFFAC5-1078-C349-8DD7-47A28694AD19}" destId="{668B417B-8D36-9A4B-B2FE-2DD78576C24A}" srcOrd="0" destOrd="0" presId="urn:microsoft.com/office/officeart/2005/8/layout/pyramid1"/>
    <dgm:cxn modelId="{4720F5C8-F3B8-F34D-8013-CF7CF8FED5CF}" type="presOf" srcId="{0CDFFAC5-1078-C349-8DD7-47A28694AD19}" destId="{AAA129F4-BD28-0240-B1C5-F4E963C4C649}" srcOrd="1" destOrd="0" presId="urn:microsoft.com/office/officeart/2005/8/layout/pyramid1"/>
    <dgm:cxn modelId="{A311F7D0-662F-764B-B63B-DEDA35761B4B}" type="presOf" srcId="{5FAD12AB-362E-0D4E-808C-D51A43DDEC2A}" destId="{00EDC842-D328-A748-8A89-4EDDFD2A6E39}" srcOrd="1" destOrd="0" presId="urn:microsoft.com/office/officeart/2005/8/layout/pyramid1"/>
    <dgm:cxn modelId="{478E10DB-17C7-6A48-AF5D-BB5137F0E36F}" srcId="{1DB857DE-C987-084C-801A-A47E1B1660B2}" destId="{CF4EB18A-920F-4A4B-BCA5-A81D64CEB2FA}" srcOrd="2" destOrd="0" parTransId="{5F5C3882-FC6E-7346-8806-A5F0EEA15308}" sibTransId="{005FEA5A-E5F5-B242-A215-5BE69F1DEA8C}"/>
    <dgm:cxn modelId="{9BFB36FD-8294-9841-A96D-E5C5B9D7D267}" srcId="{1DB857DE-C987-084C-801A-A47E1B1660B2}" destId="{AD224039-F16C-5E45-A09A-38E62C0EF4B1}" srcOrd="0" destOrd="0" parTransId="{09205710-13B2-D247-B3F7-368FEC2E7BEB}" sibTransId="{07C0C378-16CA-2F45-B776-954E883BF037}"/>
    <dgm:cxn modelId="{2E0B31CA-1D58-384D-989C-17EC073FF14E}" type="presParOf" srcId="{55268291-DC83-864E-B642-CB33D230C862}" destId="{1FA40162-BA6B-AD44-AB58-06951E6F00A7}" srcOrd="0" destOrd="0" presId="urn:microsoft.com/office/officeart/2005/8/layout/pyramid1"/>
    <dgm:cxn modelId="{7AACD511-CEF8-B043-941A-9362D3F853BB}" type="presParOf" srcId="{1FA40162-BA6B-AD44-AB58-06951E6F00A7}" destId="{F6180E0B-40D3-724F-ACB9-13A709F55A61}" srcOrd="0" destOrd="0" presId="urn:microsoft.com/office/officeart/2005/8/layout/pyramid1"/>
    <dgm:cxn modelId="{87D516CB-8859-4C4B-B52C-8B1EA1DB0AE4}" type="presParOf" srcId="{1FA40162-BA6B-AD44-AB58-06951E6F00A7}" destId="{D86FA19D-1241-854C-96D3-58938BB163A2}" srcOrd="1" destOrd="0" presId="urn:microsoft.com/office/officeart/2005/8/layout/pyramid1"/>
    <dgm:cxn modelId="{EBFFF093-B8A7-C247-BCC3-82EB4F59A719}" type="presParOf" srcId="{55268291-DC83-864E-B642-CB33D230C862}" destId="{CEB76749-F900-6549-8C0D-ABF1F04B0E93}" srcOrd="1" destOrd="0" presId="urn:microsoft.com/office/officeart/2005/8/layout/pyramid1"/>
    <dgm:cxn modelId="{DC2488F4-C8DF-4D4F-84E9-0A619CDA9805}" type="presParOf" srcId="{CEB76749-F900-6549-8C0D-ABF1F04B0E93}" destId="{83EB2039-2EDB-384D-A95E-08075553F908}" srcOrd="0" destOrd="0" presId="urn:microsoft.com/office/officeart/2005/8/layout/pyramid1"/>
    <dgm:cxn modelId="{4AD2C719-1ED1-904B-8555-5221A507E40C}" type="presParOf" srcId="{CEB76749-F900-6549-8C0D-ABF1F04B0E93}" destId="{9FA756C0-1863-8D4C-8CAF-A11CB4D8F096}" srcOrd="1" destOrd="0" presId="urn:microsoft.com/office/officeart/2005/8/layout/pyramid1"/>
    <dgm:cxn modelId="{B72A95DA-D7A3-AA45-95AF-B75E8317AF9D}" type="presParOf" srcId="{55268291-DC83-864E-B642-CB33D230C862}" destId="{64CB943E-DF54-F04A-B841-0434DBC557EF}" srcOrd="2" destOrd="0" presId="urn:microsoft.com/office/officeart/2005/8/layout/pyramid1"/>
    <dgm:cxn modelId="{EC4A4E5F-C8CC-F641-AC19-673B7FDDFDA9}" type="presParOf" srcId="{64CB943E-DF54-F04A-B841-0434DBC557EF}" destId="{029B5B86-37AE-494C-AA4F-EB48949BD36F}" srcOrd="0" destOrd="0" presId="urn:microsoft.com/office/officeart/2005/8/layout/pyramid1"/>
    <dgm:cxn modelId="{29B532BE-183E-0049-BBA1-115A94EFC2D7}" type="presParOf" srcId="{64CB943E-DF54-F04A-B841-0434DBC557EF}" destId="{9E3B110B-1F4E-C243-ADA1-3D617B41CD17}" srcOrd="1" destOrd="0" presId="urn:microsoft.com/office/officeart/2005/8/layout/pyramid1"/>
    <dgm:cxn modelId="{BC5C1711-80B9-4044-8FDF-D11FA053D785}" type="presParOf" srcId="{55268291-DC83-864E-B642-CB33D230C862}" destId="{168783DA-3992-8F44-883F-6C7D368945D5}" srcOrd="3" destOrd="0" presId="urn:microsoft.com/office/officeart/2005/8/layout/pyramid1"/>
    <dgm:cxn modelId="{1088A2CB-2090-EC47-8810-9C4DFEB40BDF}" type="presParOf" srcId="{168783DA-3992-8F44-883F-6C7D368945D5}" destId="{668B417B-8D36-9A4B-B2FE-2DD78576C24A}" srcOrd="0" destOrd="0" presId="urn:microsoft.com/office/officeart/2005/8/layout/pyramid1"/>
    <dgm:cxn modelId="{0FBEBBD8-52F0-B642-95A3-B32353652AA0}" type="presParOf" srcId="{168783DA-3992-8F44-883F-6C7D368945D5}" destId="{AAA129F4-BD28-0240-B1C5-F4E963C4C649}" srcOrd="1" destOrd="0" presId="urn:microsoft.com/office/officeart/2005/8/layout/pyramid1"/>
    <dgm:cxn modelId="{E326E1F9-2FDF-5E4C-9E30-09A6CDCA5B34}" type="presParOf" srcId="{55268291-DC83-864E-B642-CB33D230C862}" destId="{2E9BFD25-D046-AB49-8731-6AB8C829633A}" srcOrd="4" destOrd="0" presId="urn:microsoft.com/office/officeart/2005/8/layout/pyramid1"/>
    <dgm:cxn modelId="{EB12E9E0-A8FF-7F43-BC3D-3ED8D088A176}" type="presParOf" srcId="{2E9BFD25-D046-AB49-8731-6AB8C829633A}" destId="{13E48B70-72A3-ED49-BA1A-0CDB4DF621B8}" srcOrd="0" destOrd="0" presId="urn:microsoft.com/office/officeart/2005/8/layout/pyramid1"/>
    <dgm:cxn modelId="{79554975-2DC2-1F44-A1FA-741DBF1D7E4D}" type="presParOf" srcId="{2E9BFD25-D046-AB49-8731-6AB8C829633A}" destId="{00EDC842-D328-A748-8A89-4EDDFD2A6E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B857DE-C987-084C-801A-A47E1B1660B2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AD224039-F16C-5E45-A09A-38E62C0EF4B1}">
      <dgm:prSet phldrT="[Text]" custT="1"/>
      <dgm:spPr>
        <a:solidFill>
          <a:srgbClr val="C6322A"/>
        </a:solidFill>
      </dgm:spPr>
      <dgm:t>
        <a:bodyPr/>
        <a:lstStyle/>
        <a:p>
          <a:endParaRPr lang="en-US" sz="2000">
            <a:solidFill>
              <a:schemeClr val="bg1"/>
            </a:solidFill>
          </a:endParaRPr>
        </a:p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cap="none" baseline="0" noProof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gm:t>
    </dgm:pt>
    <dgm:pt modelId="{09205710-13B2-D247-B3F7-368FEC2E7BEB}" type="parTrans" cxnId="{9BFB36FD-8294-9841-A96D-E5C5B9D7D267}">
      <dgm:prSet/>
      <dgm:spPr/>
      <dgm:t>
        <a:bodyPr/>
        <a:lstStyle/>
        <a:p>
          <a:endParaRPr lang="en-US"/>
        </a:p>
      </dgm:t>
    </dgm:pt>
    <dgm:pt modelId="{07C0C378-16CA-2F45-B776-954E883BF037}" type="sibTrans" cxnId="{9BFB36FD-8294-9841-A96D-E5C5B9D7D267}">
      <dgm:prSet/>
      <dgm:spPr/>
      <dgm:t>
        <a:bodyPr/>
        <a:lstStyle/>
        <a:p>
          <a:endParaRPr lang="en-US"/>
        </a:p>
      </dgm:t>
    </dgm:pt>
    <dgm:pt modelId="{3F8CE8BE-BB07-784A-BF40-620BE1C39369}">
      <dgm:prSet phldrT="[Text]" custT="1"/>
      <dgm:spPr>
        <a:solidFill>
          <a:srgbClr val="F2B16E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gm:t>
    </dgm:pt>
    <dgm:pt modelId="{71A9FA27-0748-5B4D-8E14-91159532C6D3}" type="parTrans" cxnId="{60884E22-6CD3-124D-8345-E5955B2774D4}">
      <dgm:prSet/>
      <dgm:spPr/>
      <dgm:t>
        <a:bodyPr/>
        <a:lstStyle/>
        <a:p>
          <a:endParaRPr lang="en-US"/>
        </a:p>
      </dgm:t>
    </dgm:pt>
    <dgm:pt modelId="{5124EF03-8710-0C44-A19F-15B9CF1E8518}" type="sibTrans" cxnId="{60884E22-6CD3-124D-8345-E5955B2774D4}">
      <dgm:prSet/>
      <dgm:spPr/>
      <dgm:t>
        <a:bodyPr/>
        <a:lstStyle/>
        <a:p>
          <a:endParaRPr lang="en-US"/>
        </a:p>
      </dgm:t>
    </dgm:pt>
    <dgm:pt modelId="{CF4EB18A-920F-4A4B-BCA5-A81D64CEB2FA}">
      <dgm:prSet phldrT="[Text]" custT="1"/>
      <dgm:spPr>
        <a:solidFill>
          <a:srgbClr val="FFFFC6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gm:t>
    </dgm:pt>
    <dgm:pt modelId="{5F5C3882-FC6E-7346-8806-A5F0EEA15308}" type="parTrans" cxnId="{478E10DB-17C7-6A48-AF5D-BB5137F0E36F}">
      <dgm:prSet/>
      <dgm:spPr/>
      <dgm:t>
        <a:bodyPr/>
        <a:lstStyle/>
        <a:p>
          <a:endParaRPr lang="en-US"/>
        </a:p>
      </dgm:t>
    </dgm:pt>
    <dgm:pt modelId="{005FEA5A-E5F5-B242-A215-5BE69F1DEA8C}" type="sibTrans" cxnId="{478E10DB-17C7-6A48-AF5D-BB5137F0E36F}">
      <dgm:prSet/>
      <dgm:spPr/>
      <dgm:t>
        <a:bodyPr/>
        <a:lstStyle/>
        <a:p>
          <a:endParaRPr lang="en-US"/>
        </a:p>
      </dgm:t>
    </dgm:pt>
    <dgm:pt modelId="{0CDFFAC5-1078-C349-8DD7-47A28694AD19}">
      <dgm:prSet custT="1"/>
      <dgm:spPr>
        <a:solidFill>
          <a:srgbClr val="B1D778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gm:t>
    </dgm:pt>
    <dgm:pt modelId="{5DA11592-4530-E445-8BAD-AF8594574E16}" type="parTrans" cxnId="{5A307048-AA2C-F948-9A22-A9C533D06D53}">
      <dgm:prSet/>
      <dgm:spPr/>
      <dgm:t>
        <a:bodyPr/>
        <a:lstStyle/>
        <a:p>
          <a:endParaRPr lang="en-US"/>
        </a:p>
      </dgm:t>
    </dgm:pt>
    <dgm:pt modelId="{09D1DD9B-BD7F-B744-9B2F-F090144B7E85}" type="sibTrans" cxnId="{5A307048-AA2C-F948-9A22-A9C533D06D53}">
      <dgm:prSet/>
      <dgm:spPr/>
      <dgm:t>
        <a:bodyPr/>
        <a:lstStyle/>
        <a:p>
          <a:endParaRPr lang="en-US"/>
        </a:p>
      </dgm:t>
    </dgm:pt>
    <dgm:pt modelId="{5FAD12AB-362E-0D4E-808C-D51A43DDEC2A}">
      <dgm:prSet custT="1"/>
      <dgm:spPr>
        <a:solidFill>
          <a:srgbClr val="47934B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gm:t>
    </dgm:pt>
    <dgm:pt modelId="{5694D9BA-C691-4448-BB79-678A117EB2FE}" type="parTrans" cxnId="{A7318323-EA9C-3A43-A438-C27A65D6D560}">
      <dgm:prSet/>
      <dgm:spPr/>
      <dgm:t>
        <a:bodyPr/>
        <a:lstStyle/>
        <a:p>
          <a:endParaRPr lang="en-US"/>
        </a:p>
      </dgm:t>
    </dgm:pt>
    <dgm:pt modelId="{5D1E2687-134C-B04F-973C-D2DC4375B2D7}" type="sibTrans" cxnId="{A7318323-EA9C-3A43-A438-C27A65D6D560}">
      <dgm:prSet/>
      <dgm:spPr/>
      <dgm:t>
        <a:bodyPr/>
        <a:lstStyle/>
        <a:p>
          <a:endParaRPr lang="en-US"/>
        </a:p>
      </dgm:t>
    </dgm:pt>
    <dgm:pt modelId="{55268291-DC83-864E-B642-CB33D230C862}" type="pres">
      <dgm:prSet presAssocID="{1DB857DE-C987-084C-801A-A47E1B1660B2}" presName="Name0" presStyleCnt="0">
        <dgm:presLayoutVars>
          <dgm:dir/>
          <dgm:animLvl val="lvl"/>
          <dgm:resizeHandles val="exact"/>
        </dgm:presLayoutVars>
      </dgm:prSet>
      <dgm:spPr/>
    </dgm:pt>
    <dgm:pt modelId="{1FA40162-BA6B-AD44-AB58-06951E6F00A7}" type="pres">
      <dgm:prSet presAssocID="{AD224039-F16C-5E45-A09A-38E62C0EF4B1}" presName="Name8" presStyleCnt="0"/>
      <dgm:spPr/>
    </dgm:pt>
    <dgm:pt modelId="{F6180E0B-40D3-724F-ACB9-13A709F55A61}" type="pres">
      <dgm:prSet presAssocID="{AD224039-F16C-5E45-A09A-38E62C0EF4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D86FA19D-1241-854C-96D3-58938BB163A2}" type="pres">
      <dgm:prSet presAssocID="{AD224039-F16C-5E45-A09A-38E62C0EF4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B76749-F900-6549-8C0D-ABF1F04B0E93}" type="pres">
      <dgm:prSet presAssocID="{3F8CE8BE-BB07-784A-BF40-620BE1C39369}" presName="Name8" presStyleCnt="0"/>
      <dgm:spPr/>
    </dgm:pt>
    <dgm:pt modelId="{83EB2039-2EDB-384D-A95E-08075553F908}" type="pres">
      <dgm:prSet presAssocID="{3F8CE8BE-BB07-784A-BF40-620BE1C393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9FA756C0-1863-8D4C-8CAF-A11CB4D8F096}" type="pres">
      <dgm:prSet presAssocID="{3F8CE8BE-BB07-784A-BF40-620BE1C393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CB943E-DF54-F04A-B841-0434DBC557EF}" type="pres">
      <dgm:prSet presAssocID="{CF4EB18A-920F-4A4B-BCA5-A81D64CEB2FA}" presName="Name8" presStyleCnt="0"/>
      <dgm:spPr/>
    </dgm:pt>
    <dgm:pt modelId="{029B5B86-37AE-494C-AA4F-EB48949BD36F}" type="pres">
      <dgm:prSet presAssocID="{CF4EB18A-920F-4A4B-BCA5-A81D64CEB2F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3B110B-1F4E-C243-ADA1-3D617B41CD17}" type="pres">
      <dgm:prSet presAssocID="{CF4EB18A-920F-4A4B-BCA5-A81D64CEB2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8783DA-3992-8F44-883F-6C7D368945D5}" type="pres">
      <dgm:prSet presAssocID="{0CDFFAC5-1078-C349-8DD7-47A28694AD19}" presName="Name8" presStyleCnt="0"/>
      <dgm:spPr/>
    </dgm:pt>
    <dgm:pt modelId="{668B417B-8D36-9A4B-B2FE-2DD78576C24A}" type="pres">
      <dgm:prSet presAssocID="{0CDFFAC5-1078-C349-8DD7-47A28694AD1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A129F4-BD28-0240-B1C5-F4E963C4C649}" type="pres">
      <dgm:prSet presAssocID="{0CDFFAC5-1078-C349-8DD7-47A28694AD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BFD25-D046-AB49-8731-6AB8C829633A}" type="pres">
      <dgm:prSet presAssocID="{5FAD12AB-362E-0D4E-808C-D51A43DDEC2A}" presName="Name8" presStyleCnt="0"/>
      <dgm:spPr/>
    </dgm:pt>
    <dgm:pt modelId="{13E48B70-72A3-ED49-BA1A-0CDB4DF621B8}" type="pres">
      <dgm:prSet presAssocID="{5FAD12AB-362E-0D4E-808C-D51A43DDEC2A}" presName="level" presStyleLbl="node1" presStyleIdx="4" presStyleCnt="5" custLinFactNeighborX="-169" custLinFactNeighborY="14381">
        <dgm:presLayoutVars>
          <dgm:chMax val="1"/>
          <dgm:bulletEnabled val="1"/>
        </dgm:presLayoutVars>
      </dgm:prSet>
      <dgm:spPr/>
    </dgm:pt>
    <dgm:pt modelId="{00EDC842-D328-A748-8A89-4EDDFD2A6E39}" type="pres">
      <dgm:prSet presAssocID="{5FAD12AB-362E-0D4E-808C-D51A43DDEC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445E02-9629-F94C-B1E5-E2ED3B61B3A7}" type="presOf" srcId="{AD224039-F16C-5E45-A09A-38E62C0EF4B1}" destId="{F6180E0B-40D3-724F-ACB9-13A709F55A61}" srcOrd="0" destOrd="0" presId="urn:microsoft.com/office/officeart/2005/8/layout/pyramid1"/>
    <dgm:cxn modelId="{46B57B02-0A41-914A-BDDC-96AB63516D7E}" type="presOf" srcId="{3F8CE8BE-BB07-784A-BF40-620BE1C39369}" destId="{9FA756C0-1863-8D4C-8CAF-A11CB4D8F096}" srcOrd="1" destOrd="0" presId="urn:microsoft.com/office/officeart/2005/8/layout/pyramid1"/>
    <dgm:cxn modelId="{60884E22-6CD3-124D-8345-E5955B2774D4}" srcId="{1DB857DE-C987-084C-801A-A47E1B1660B2}" destId="{3F8CE8BE-BB07-784A-BF40-620BE1C39369}" srcOrd="1" destOrd="0" parTransId="{71A9FA27-0748-5B4D-8E14-91159532C6D3}" sibTransId="{5124EF03-8710-0C44-A19F-15B9CF1E8518}"/>
    <dgm:cxn modelId="{A7318323-EA9C-3A43-A438-C27A65D6D560}" srcId="{1DB857DE-C987-084C-801A-A47E1B1660B2}" destId="{5FAD12AB-362E-0D4E-808C-D51A43DDEC2A}" srcOrd="4" destOrd="0" parTransId="{5694D9BA-C691-4448-BB79-678A117EB2FE}" sibTransId="{5D1E2687-134C-B04F-973C-D2DC4375B2D7}"/>
    <dgm:cxn modelId="{5A307048-AA2C-F948-9A22-A9C533D06D53}" srcId="{1DB857DE-C987-084C-801A-A47E1B1660B2}" destId="{0CDFFAC5-1078-C349-8DD7-47A28694AD19}" srcOrd="3" destOrd="0" parTransId="{5DA11592-4530-E445-8BAD-AF8594574E16}" sibTransId="{09D1DD9B-BD7F-B744-9B2F-F090144B7E85}"/>
    <dgm:cxn modelId="{3864B378-EC92-C04C-B88E-CCDBFE9BE795}" type="presOf" srcId="{5FAD12AB-362E-0D4E-808C-D51A43DDEC2A}" destId="{13E48B70-72A3-ED49-BA1A-0CDB4DF621B8}" srcOrd="0" destOrd="0" presId="urn:microsoft.com/office/officeart/2005/8/layout/pyramid1"/>
    <dgm:cxn modelId="{BF8DB37A-2288-FD4F-BA27-6735D07892D6}" type="presOf" srcId="{AD224039-F16C-5E45-A09A-38E62C0EF4B1}" destId="{D86FA19D-1241-854C-96D3-58938BB163A2}" srcOrd="1" destOrd="0" presId="urn:microsoft.com/office/officeart/2005/8/layout/pyramid1"/>
    <dgm:cxn modelId="{E17CD18A-438F-D449-B2B0-7495A275F2AC}" type="presOf" srcId="{1DB857DE-C987-084C-801A-A47E1B1660B2}" destId="{55268291-DC83-864E-B642-CB33D230C862}" srcOrd="0" destOrd="0" presId="urn:microsoft.com/office/officeart/2005/8/layout/pyramid1"/>
    <dgm:cxn modelId="{BFF878A7-BDF5-F742-A0AA-A55E6062EAE4}" type="presOf" srcId="{CF4EB18A-920F-4A4B-BCA5-A81D64CEB2FA}" destId="{029B5B86-37AE-494C-AA4F-EB48949BD36F}" srcOrd="0" destOrd="0" presId="urn:microsoft.com/office/officeart/2005/8/layout/pyramid1"/>
    <dgm:cxn modelId="{2568ACAF-C26F-2B49-8D41-A0991CCBF340}" type="presOf" srcId="{3F8CE8BE-BB07-784A-BF40-620BE1C39369}" destId="{83EB2039-2EDB-384D-A95E-08075553F908}" srcOrd="0" destOrd="0" presId="urn:microsoft.com/office/officeart/2005/8/layout/pyramid1"/>
    <dgm:cxn modelId="{5D1054B2-EAA8-A44D-861D-CE93348777B1}" type="presOf" srcId="{CF4EB18A-920F-4A4B-BCA5-A81D64CEB2FA}" destId="{9E3B110B-1F4E-C243-ADA1-3D617B41CD17}" srcOrd="1" destOrd="0" presId="urn:microsoft.com/office/officeart/2005/8/layout/pyramid1"/>
    <dgm:cxn modelId="{199152BF-DF97-A347-B45F-A247B5D23E8C}" type="presOf" srcId="{0CDFFAC5-1078-C349-8DD7-47A28694AD19}" destId="{668B417B-8D36-9A4B-B2FE-2DD78576C24A}" srcOrd="0" destOrd="0" presId="urn:microsoft.com/office/officeart/2005/8/layout/pyramid1"/>
    <dgm:cxn modelId="{4720F5C8-F3B8-F34D-8013-CF7CF8FED5CF}" type="presOf" srcId="{0CDFFAC5-1078-C349-8DD7-47A28694AD19}" destId="{AAA129F4-BD28-0240-B1C5-F4E963C4C649}" srcOrd="1" destOrd="0" presId="urn:microsoft.com/office/officeart/2005/8/layout/pyramid1"/>
    <dgm:cxn modelId="{A311F7D0-662F-764B-B63B-DEDA35761B4B}" type="presOf" srcId="{5FAD12AB-362E-0D4E-808C-D51A43DDEC2A}" destId="{00EDC842-D328-A748-8A89-4EDDFD2A6E39}" srcOrd="1" destOrd="0" presId="urn:microsoft.com/office/officeart/2005/8/layout/pyramid1"/>
    <dgm:cxn modelId="{478E10DB-17C7-6A48-AF5D-BB5137F0E36F}" srcId="{1DB857DE-C987-084C-801A-A47E1B1660B2}" destId="{CF4EB18A-920F-4A4B-BCA5-A81D64CEB2FA}" srcOrd="2" destOrd="0" parTransId="{5F5C3882-FC6E-7346-8806-A5F0EEA15308}" sibTransId="{005FEA5A-E5F5-B242-A215-5BE69F1DEA8C}"/>
    <dgm:cxn modelId="{9BFB36FD-8294-9841-A96D-E5C5B9D7D267}" srcId="{1DB857DE-C987-084C-801A-A47E1B1660B2}" destId="{AD224039-F16C-5E45-A09A-38E62C0EF4B1}" srcOrd="0" destOrd="0" parTransId="{09205710-13B2-D247-B3F7-368FEC2E7BEB}" sibTransId="{07C0C378-16CA-2F45-B776-954E883BF037}"/>
    <dgm:cxn modelId="{2E0B31CA-1D58-384D-989C-17EC073FF14E}" type="presParOf" srcId="{55268291-DC83-864E-B642-CB33D230C862}" destId="{1FA40162-BA6B-AD44-AB58-06951E6F00A7}" srcOrd="0" destOrd="0" presId="urn:microsoft.com/office/officeart/2005/8/layout/pyramid1"/>
    <dgm:cxn modelId="{7AACD511-CEF8-B043-941A-9362D3F853BB}" type="presParOf" srcId="{1FA40162-BA6B-AD44-AB58-06951E6F00A7}" destId="{F6180E0B-40D3-724F-ACB9-13A709F55A61}" srcOrd="0" destOrd="0" presId="urn:microsoft.com/office/officeart/2005/8/layout/pyramid1"/>
    <dgm:cxn modelId="{87D516CB-8859-4C4B-B52C-8B1EA1DB0AE4}" type="presParOf" srcId="{1FA40162-BA6B-AD44-AB58-06951E6F00A7}" destId="{D86FA19D-1241-854C-96D3-58938BB163A2}" srcOrd="1" destOrd="0" presId="urn:microsoft.com/office/officeart/2005/8/layout/pyramid1"/>
    <dgm:cxn modelId="{EBFFF093-B8A7-C247-BCC3-82EB4F59A719}" type="presParOf" srcId="{55268291-DC83-864E-B642-CB33D230C862}" destId="{CEB76749-F900-6549-8C0D-ABF1F04B0E93}" srcOrd="1" destOrd="0" presId="urn:microsoft.com/office/officeart/2005/8/layout/pyramid1"/>
    <dgm:cxn modelId="{DC2488F4-C8DF-4D4F-84E9-0A619CDA9805}" type="presParOf" srcId="{CEB76749-F900-6549-8C0D-ABF1F04B0E93}" destId="{83EB2039-2EDB-384D-A95E-08075553F908}" srcOrd="0" destOrd="0" presId="urn:microsoft.com/office/officeart/2005/8/layout/pyramid1"/>
    <dgm:cxn modelId="{4AD2C719-1ED1-904B-8555-5221A507E40C}" type="presParOf" srcId="{CEB76749-F900-6549-8C0D-ABF1F04B0E93}" destId="{9FA756C0-1863-8D4C-8CAF-A11CB4D8F096}" srcOrd="1" destOrd="0" presId="urn:microsoft.com/office/officeart/2005/8/layout/pyramid1"/>
    <dgm:cxn modelId="{B72A95DA-D7A3-AA45-95AF-B75E8317AF9D}" type="presParOf" srcId="{55268291-DC83-864E-B642-CB33D230C862}" destId="{64CB943E-DF54-F04A-B841-0434DBC557EF}" srcOrd="2" destOrd="0" presId="urn:microsoft.com/office/officeart/2005/8/layout/pyramid1"/>
    <dgm:cxn modelId="{EC4A4E5F-C8CC-F641-AC19-673B7FDDFDA9}" type="presParOf" srcId="{64CB943E-DF54-F04A-B841-0434DBC557EF}" destId="{029B5B86-37AE-494C-AA4F-EB48949BD36F}" srcOrd="0" destOrd="0" presId="urn:microsoft.com/office/officeart/2005/8/layout/pyramid1"/>
    <dgm:cxn modelId="{29B532BE-183E-0049-BBA1-115A94EFC2D7}" type="presParOf" srcId="{64CB943E-DF54-F04A-B841-0434DBC557EF}" destId="{9E3B110B-1F4E-C243-ADA1-3D617B41CD17}" srcOrd="1" destOrd="0" presId="urn:microsoft.com/office/officeart/2005/8/layout/pyramid1"/>
    <dgm:cxn modelId="{BC5C1711-80B9-4044-8FDF-D11FA053D785}" type="presParOf" srcId="{55268291-DC83-864E-B642-CB33D230C862}" destId="{168783DA-3992-8F44-883F-6C7D368945D5}" srcOrd="3" destOrd="0" presId="urn:microsoft.com/office/officeart/2005/8/layout/pyramid1"/>
    <dgm:cxn modelId="{1088A2CB-2090-EC47-8810-9C4DFEB40BDF}" type="presParOf" srcId="{168783DA-3992-8F44-883F-6C7D368945D5}" destId="{668B417B-8D36-9A4B-B2FE-2DD78576C24A}" srcOrd="0" destOrd="0" presId="urn:microsoft.com/office/officeart/2005/8/layout/pyramid1"/>
    <dgm:cxn modelId="{0FBEBBD8-52F0-B642-95A3-B32353652AA0}" type="presParOf" srcId="{168783DA-3992-8F44-883F-6C7D368945D5}" destId="{AAA129F4-BD28-0240-B1C5-F4E963C4C649}" srcOrd="1" destOrd="0" presId="urn:microsoft.com/office/officeart/2005/8/layout/pyramid1"/>
    <dgm:cxn modelId="{E326E1F9-2FDF-5E4C-9E30-09A6CDCA5B34}" type="presParOf" srcId="{55268291-DC83-864E-B642-CB33D230C862}" destId="{2E9BFD25-D046-AB49-8731-6AB8C829633A}" srcOrd="4" destOrd="0" presId="urn:microsoft.com/office/officeart/2005/8/layout/pyramid1"/>
    <dgm:cxn modelId="{EB12E9E0-A8FF-7F43-BC3D-3ED8D088A176}" type="presParOf" srcId="{2E9BFD25-D046-AB49-8731-6AB8C829633A}" destId="{13E48B70-72A3-ED49-BA1A-0CDB4DF621B8}" srcOrd="0" destOrd="0" presId="urn:microsoft.com/office/officeart/2005/8/layout/pyramid1"/>
    <dgm:cxn modelId="{79554975-2DC2-1F44-A1FA-741DBF1D7E4D}" type="presParOf" srcId="{2E9BFD25-D046-AB49-8731-6AB8C829633A}" destId="{00EDC842-D328-A748-8A89-4EDDFD2A6E39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857DE-C987-084C-801A-A47E1B1660B2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AD224039-F16C-5E45-A09A-38E62C0EF4B1}">
      <dgm:prSet phldrT="[Text]" custT="1"/>
      <dgm:spPr>
        <a:solidFill>
          <a:srgbClr val="C6322A"/>
        </a:solidFill>
      </dgm:spPr>
      <dgm:t>
        <a:bodyPr/>
        <a:lstStyle/>
        <a:p>
          <a:endParaRPr lang="en-US" sz="2000">
            <a:solidFill>
              <a:schemeClr val="bg1"/>
            </a:solidFill>
          </a:endParaRPr>
        </a:p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cap="none" baseline="0" noProof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gm:t>
    </dgm:pt>
    <dgm:pt modelId="{09205710-13B2-D247-B3F7-368FEC2E7BEB}" type="parTrans" cxnId="{9BFB36FD-8294-9841-A96D-E5C5B9D7D267}">
      <dgm:prSet/>
      <dgm:spPr/>
      <dgm:t>
        <a:bodyPr/>
        <a:lstStyle/>
        <a:p>
          <a:endParaRPr lang="en-US"/>
        </a:p>
      </dgm:t>
    </dgm:pt>
    <dgm:pt modelId="{07C0C378-16CA-2F45-B776-954E883BF037}" type="sibTrans" cxnId="{9BFB36FD-8294-9841-A96D-E5C5B9D7D267}">
      <dgm:prSet/>
      <dgm:spPr/>
      <dgm:t>
        <a:bodyPr/>
        <a:lstStyle/>
        <a:p>
          <a:endParaRPr lang="en-US"/>
        </a:p>
      </dgm:t>
    </dgm:pt>
    <dgm:pt modelId="{3F8CE8BE-BB07-784A-BF40-620BE1C39369}">
      <dgm:prSet phldrT="[Text]" custT="1"/>
      <dgm:spPr>
        <a:solidFill>
          <a:srgbClr val="F2B16E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gm:t>
    </dgm:pt>
    <dgm:pt modelId="{71A9FA27-0748-5B4D-8E14-91159532C6D3}" type="parTrans" cxnId="{60884E22-6CD3-124D-8345-E5955B2774D4}">
      <dgm:prSet/>
      <dgm:spPr/>
      <dgm:t>
        <a:bodyPr/>
        <a:lstStyle/>
        <a:p>
          <a:endParaRPr lang="en-US"/>
        </a:p>
      </dgm:t>
    </dgm:pt>
    <dgm:pt modelId="{5124EF03-8710-0C44-A19F-15B9CF1E8518}" type="sibTrans" cxnId="{60884E22-6CD3-124D-8345-E5955B2774D4}">
      <dgm:prSet/>
      <dgm:spPr/>
      <dgm:t>
        <a:bodyPr/>
        <a:lstStyle/>
        <a:p>
          <a:endParaRPr lang="en-US"/>
        </a:p>
      </dgm:t>
    </dgm:pt>
    <dgm:pt modelId="{CF4EB18A-920F-4A4B-BCA5-A81D64CEB2FA}">
      <dgm:prSet phldrT="[Text]" custT="1"/>
      <dgm:spPr>
        <a:solidFill>
          <a:srgbClr val="FFFFC6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gm:t>
    </dgm:pt>
    <dgm:pt modelId="{5F5C3882-FC6E-7346-8806-A5F0EEA15308}" type="parTrans" cxnId="{478E10DB-17C7-6A48-AF5D-BB5137F0E36F}">
      <dgm:prSet/>
      <dgm:spPr/>
      <dgm:t>
        <a:bodyPr/>
        <a:lstStyle/>
        <a:p>
          <a:endParaRPr lang="en-US"/>
        </a:p>
      </dgm:t>
    </dgm:pt>
    <dgm:pt modelId="{005FEA5A-E5F5-B242-A215-5BE69F1DEA8C}" type="sibTrans" cxnId="{478E10DB-17C7-6A48-AF5D-BB5137F0E36F}">
      <dgm:prSet/>
      <dgm:spPr/>
      <dgm:t>
        <a:bodyPr/>
        <a:lstStyle/>
        <a:p>
          <a:endParaRPr lang="en-US"/>
        </a:p>
      </dgm:t>
    </dgm:pt>
    <dgm:pt modelId="{0CDFFAC5-1078-C349-8DD7-47A28694AD19}">
      <dgm:prSet custT="1"/>
      <dgm:spPr>
        <a:solidFill>
          <a:srgbClr val="B1D778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gm:t>
    </dgm:pt>
    <dgm:pt modelId="{5DA11592-4530-E445-8BAD-AF8594574E16}" type="parTrans" cxnId="{5A307048-AA2C-F948-9A22-A9C533D06D53}">
      <dgm:prSet/>
      <dgm:spPr/>
      <dgm:t>
        <a:bodyPr/>
        <a:lstStyle/>
        <a:p>
          <a:endParaRPr lang="en-US"/>
        </a:p>
      </dgm:t>
    </dgm:pt>
    <dgm:pt modelId="{09D1DD9B-BD7F-B744-9B2F-F090144B7E85}" type="sibTrans" cxnId="{5A307048-AA2C-F948-9A22-A9C533D06D53}">
      <dgm:prSet/>
      <dgm:spPr/>
      <dgm:t>
        <a:bodyPr/>
        <a:lstStyle/>
        <a:p>
          <a:endParaRPr lang="en-US"/>
        </a:p>
      </dgm:t>
    </dgm:pt>
    <dgm:pt modelId="{5FAD12AB-362E-0D4E-808C-D51A43DDEC2A}">
      <dgm:prSet custT="1"/>
      <dgm:spPr>
        <a:solidFill>
          <a:srgbClr val="47934B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gm:t>
    </dgm:pt>
    <dgm:pt modelId="{5694D9BA-C691-4448-BB79-678A117EB2FE}" type="parTrans" cxnId="{A7318323-EA9C-3A43-A438-C27A65D6D560}">
      <dgm:prSet/>
      <dgm:spPr/>
      <dgm:t>
        <a:bodyPr/>
        <a:lstStyle/>
        <a:p>
          <a:endParaRPr lang="en-US"/>
        </a:p>
      </dgm:t>
    </dgm:pt>
    <dgm:pt modelId="{5D1E2687-134C-B04F-973C-D2DC4375B2D7}" type="sibTrans" cxnId="{A7318323-EA9C-3A43-A438-C27A65D6D560}">
      <dgm:prSet/>
      <dgm:spPr/>
      <dgm:t>
        <a:bodyPr/>
        <a:lstStyle/>
        <a:p>
          <a:endParaRPr lang="en-US"/>
        </a:p>
      </dgm:t>
    </dgm:pt>
    <dgm:pt modelId="{55268291-DC83-864E-B642-CB33D230C862}" type="pres">
      <dgm:prSet presAssocID="{1DB857DE-C987-084C-801A-A47E1B1660B2}" presName="Name0" presStyleCnt="0">
        <dgm:presLayoutVars>
          <dgm:dir/>
          <dgm:animLvl val="lvl"/>
          <dgm:resizeHandles val="exact"/>
        </dgm:presLayoutVars>
      </dgm:prSet>
      <dgm:spPr/>
    </dgm:pt>
    <dgm:pt modelId="{1FA40162-BA6B-AD44-AB58-06951E6F00A7}" type="pres">
      <dgm:prSet presAssocID="{AD224039-F16C-5E45-A09A-38E62C0EF4B1}" presName="Name8" presStyleCnt="0"/>
      <dgm:spPr/>
    </dgm:pt>
    <dgm:pt modelId="{F6180E0B-40D3-724F-ACB9-13A709F55A61}" type="pres">
      <dgm:prSet presAssocID="{AD224039-F16C-5E45-A09A-38E62C0EF4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D86FA19D-1241-854C-96D3-58938BB163A2}" type="pres">
      <dgm:prSet presAssocID="{AD224039-F16C-5E45-A09A-38E62C0EF4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B76749-F900-6549-8C0D-ABF1F04B0E93}" type="pres">
      <dgm:prSet presAssocID="{3F8CE8BE-BB07-784A-BF40-620BE1C39369}" presName="Name8" presStyleCnt="0"/>
      <dgm:spPr/>
    </dgm:pt>
    <dgm:pt modelId="{83EB2039-2EDB-384D-A95E-08075553F908}" type="pres">
      <dgm:prSet presAssocID="{3F8CE8BE-BB07-784A-BF40-620BE1C393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9FA756C0-1863-8D4C-8CAF-A11CB4D8F096}" type="pres">
      <dgm:prSet presAssocID="{3F8CE8BE-BB07-784A-BF40-620BE1C393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CB943E-DF54-F04A-B841-0434DBC557EF}" type="pres">
      <dgm:prSet presAssocID="{CF4EB18A-920F-4A4B-BCA5-A81D64CEB2FA}" presName="Name8" presStyleCnt="0"/>
      <dgm:spPr/>
    </dgm:pt>
    <dgm:pt modelId="{029B5B86-37AE-494C-AA4F-EB48949BD36F}" type="pres">
      <dgm:prSet presAssocID="{CF4EB18A-920F-4A4B-BCA5-A81D64CEB2F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3B110B-1F4E-C243-ADA1-3D617B41CD17}" type="pres">
      <dgm:prSet presAssocID="{CF4EB18A-920F-4A4B-BCA5-A81D64CEB2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8783DA-3992-8F44-883F-6C7D368945D5}" type="pres">
      <dgm:prSet presAssocID="{0CDFFAC5-1078-C349-8DD7-47A28694AD19}" presName="Name8" presStyleCnt="0"/>
      <dgm:spPr/>
    </dgm:pt>
    <dgm:pt modelId="{668B417B-8D36-9A4B-B2FE-2DD78576C24A}" type="pres">
      <dgm:prSet presAssocID="{0CDFFAC5-1078-C349-8DD7-47A28694AD1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A129F4-BD28-0240-B1C5-F4E963C4C649}" type="pres">
      <dgm:prSet presAssocID="{0CDFFAC5-1078-C349-8DD7-47A28694AD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BFD25-D046-AB49-8731-6AB8C829633A}" type="pres">
      <dgm:prSet presAssocID="{5FAD12AB-362E-0D4E-808C-D51A43DDEC2A}" presName="Name8" presStyleCnt="0"/>
      <dgm:spPr/>
    </dgm:pt>
    <dgm:pt modelId="{13E48B70-72A3-ED49-BA1A-0CDB4DF621B8}" type="pres">
      <dgm:prSet presAssocID="{5FAD12AB-362E-0D4E-808C-D51A43DDEC2A}" presName="level" presStyleLbl="node1" presStyleIdx="4" presStyleCnt="5" custLinFactNeighborX="-169" custLinFactNeighborY="14381">
        <dgm:presLayoutVars>
          <dgm:chMax val="1"/>
          <dgm:bulletEnabled val="1"/>
        </dgm:presLayoutVars>
      </dgm:prSet>
      <dgm:spPr/>
    </dgm:pt>
    <dgm:pt modelId="{00EDC842-D328-A748-8A89-4EDDFD2A6E39}" type="pres">
      <dgm:prSet presAssocID="{5FAD12AB-362E-0D4E-808C-D51A43DDEC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445E02-9629-F94C-B1E5-E2ED3B61B3A7}" type="presOf" srcId="{AD224039-F16C-5E45-A09A-38E62C0EF4B1}" destId="{F6180E0B-40D3-724F-ACB9-13A709F55A61}" srcOrd="0" destOrd="0" presId="urn:microsoft.com/office/officeart/2005/8/layout/pyramid1"/>
    <dgm:cxn modelId="{46B57B02-0A41-914A-BDDC-96AB63516D7E}" type="presOf" srcId="{3F8CE8BE-BB07-784A-BF40-620BE1C39369}" destId="{9FA756C0-1863-8D4C-8CAF-A11CB4D8F096}" srcOrd="1" destOrd="0" presId="urn:microsoft.com/office/officeart/2005/8/layout/pyramid1"/>
    <dgm:cxn modelId="{60884E22-6CD3-124D-8345-E5955B2774D4}" srcId="{1DB857DE-C987-084C-801A-A47E1B1660B2}" destId="{3F8CE8BE-BB07-784A-BF40-620BE1C39369}" srcOrd="1" destOrd="0" parTransId="{71A9FA27-0748-5B4D-8E14-91159532C6D3}" sibTransId="{5124EF03-8710-0C44-A19F-15B9CF1E8518}"/>
    <dgm:cxn modelId="{A7318323-EA9C-3A43-A438-C27A65D6D560}" srcId="{1DB857DE-C987-084C-801A-A47E1B1660B2}" destId="{5FAD12AB-362E-0D4E-808C-D51A43DDEC2A}" srcOrd="4" destOrd="0" parTransId="{5694D9BA-C691-4448-BB79-678A117EB2FE}" sibTransId="{5D1E2687-134C-B04F-973C-D2DC4375B2D7}"/>
    <dgm:cxn modelId="{5A307048-AA2C-F948-9A22-A9C533D06D53}" srcId="{1DB857DE-C987-084C-801A-A47E1B1660B2}" destId="{0CDFFAC5-1078-C349-8DD7-47A28694AD19}" srcOrd="3" destOrd="0" parTransId="{5DA11592-4530-E445-8BAD-AF8594574E16}" sibTransId="{09D1DD9B-BD7F-B744-9B2F-F090144B7E85}"/>
    <dgm:cxn modelId="{3864B378-EC92-C04C-B88E-CCDBFE9BE795}" type="presOf" srcId="{5FAD12AB-362E-0D4E-808C-D51A43DDEC2A}" destId="{13E48B70-72A3-ED49-BA1A-0CDB4DF621B8}" srcOrd="0" destOrd="0" presId="urn:microsoft.com/office/officeart/2005/8/layout/pyramid1"/>
    <dgm:cxn modelId="{BF8DB37A-2288-FD4F-BA27-6735D07892D6}" type="presOf" srcId="{AD224039-F16C-5E45-A09A-38E62C0EF4B1}" destId="{D86FA19D-1241-854C-96D3-58938BB163A2}" srcOrd="1" destOrd="0" presId="urn:microsoft.com/office/officeart/2005/8/layout/pyramid1"/>
    <dgm:cxn modelId="{E17CD18A-438F-D449-B2B0-7495A275F2AC}" type="presOf" srcId="{1DB857DE-C987-084C-801A-A47E1B1660B2}" destId="{55268291-DC83-864E-B642-CB33D230C862}" srcOrd="0" destOrd="0" presId="urn:microsoft.com/office/officeart/2005/8/layout/pyramid1"/>
    <dgm:cxn modelId="{BFF878A7-BDF5-F742-A0AA-A55E6062EAE4}" type="presOf" srcId="{CF4EB18A-920F-4A4B-BCA5-A81D64CEB2FA}" destId="{029B5B86-37AE-494C-AA4F-EB48949BD36F}" srcOrd="0" destOrd="0" presId="urn:microsoft.com/office/officeart/2005/8/layout/pyramid1"/>
    <dgm:cxn modelId="{2568ACAF-C26F-2B49-8D41-A0991CCBF340}" type="presOf" srcId="{3F8CE8BE-BB07-784A-BF40-620BE1C39369}" destId="{83EB2039-2EDB-384D-A95E-08075553F908}" srcOrd="0" destOrd="0" presId="urn:microsoft.com/office/officeart/2005/8/layout/pyramid1"/>
    <dgm:cxn modelId="{5D1054B2-EAA8-A44D-861D-CE93348777B1}" type="presOf" srcId="{CF4EB18A-920F-4A4B-BCA5-A81D64CEB2FA}" destId="{9E3B110B-1F4E-C243-ADA1-3D617B41CD17}" srcOrd="1" destOrd="0" presId="urn:microsoft.com/office/officeart/2005/8/layout/pyramid1"/>
    <dgm:cxn modelId="{199152BF-DF97-A347-B45F-A247B5D23E8C}" type="presOf" srcId="{0CDFFAC5-1078-C349-8DD7-47A28694AD19}" destId="{668B417B-8D36-9A4B-B2FE-2DD78576C24A}" srcOrd="0" destOrd="0" presId="urn:microsoft.com/office/officeart/2005/8/layout/pyramid1"/>
    <dgm:cxn modelId="{4720F5C8-F3B8-F34D-8013-CF7CF8FED5CF}" type="presOf" srcId="{0CDFFAC5-1078-C349-8DD7-47A28694AD19}" destId="{AAA129F4-BD28-0240-B1C5-F4E963C4C649}" srcOrd="1" destOrd="0" presId="urn:microsoft.com/office/officeart/2005/8/layout/pyramid1"/>
    <dgm:cxn modelId="{A311F7D0-662F-764B-B63B-DEDA35761B4B}" type="presOf" srcId="{5FAD12AB-362E-0D4E-808C-D51A43DDEC2A}" destId="{00EDC842-D328-A748-8A89-4EDDFD2A6E39}" srcOrd="1" destOrd="0" presId="urn:microsoft.com/office/officeart/2005/8/layout/pyramid1"/>
    <dgm:cxn modelId="{478E10DB-17C7-6A48-AF5D-BB5137F0E36F}" srcId="{1DB857DE-C987-084C-801A-A47E1B1660B2}" destId="{CF4EB18A-920F-4A4B-BCA5-A81D64CEB2FA}" srcOrd="2" destOrd="0" parTransId="{5F5C3882-FC6E-7346-8806-A5F0EEA15308}" sibTransId="{005FEA5A-E5F5-B242-A215-5BE69F1DEA8C}"/>
    <dgm:cxn modelId="{9BFB36FD-8294-9841-A96D-E5C5B9D7D267}" srcId="{1DB857DE-C987-084C-801A-A47E1B1660B2}" destId="{AD224039-F16C-5E45-A09A-38E62C0EF4B1}" srcOrd="0" destOrd="0" parTransId="{09205710-13B2-D247-B3F7-368FEC2E7BEB}" sibTransId="{07C0C378-16CA-2F45-B776-954E883BF037}"/>
    <dgm:cxn modelId="{2E0B31CA-1D58-384D-989C-17EC073FF14E}" type="presParOf" srcId="{55268291-DC83-864E-B642-CB33D230C862}" destId="{1FA40162-BA6B-AD44-AB58-06951E6F00A7}" srcOrd="0" destOrd="0" presId="urn:microsoft.com/office/officeart/2005/8/layout/pyramid1"/>
    <dgm:cxn modelId="{7AACD511-CEF8-B043-941A-9362D3F853BB}" type="presParOf" srcId="{1FA40162-BA6B-AD44-AB58-06951E6F00A7}" destId="{F6180E0B-40D3-724F-ACB9-13A709F55A61}" srcOrd="0" destOrd="0" presId="urn:microsoft.com/office/officeart/2005/8/layout/pyramid1"/>
    <dgm:cxn modelId="{87D516CB-8859-4C4B-B52C-8B1EA1DB0AE4}" type="presParOf" srcId="{1FA40162-BA6B-AD44-AB58-06951E6F00A7}" destId="{D86FA19D-1241-854C-96D3-58938BB163A2}" srcOrd="1" destOrd="0" presId="urn:microsoft.com/office/officeart/2005/8/layout/pyramid1"/>
    <dgm:cxn modelId="{EBFFF093-B8A7-C247-BCC3-82EB4F59A719}" type="presParOf" srcId="{55268291-DC83-864E-B642-CB33D230C862}" destId="{CEB76749-F900-6549-8C0D-ABF1F04B0E93}" srcOrd="1" destOrd="0" presId="urn:microsoft.com/office/officeart/2005/8/layout/pyramid1"/>
    <dgm:cxn modelId="{DC2488F4-C8DF-4D4F-84E9-0A619CDA9805}" type="presParOf" srcId="{CEB76749-F900-6549-8C0D-ABF1F04B0E93}" destId="{83EB2039-2EDB-384D-A95E-08075553F908}" srcOrd="0" destOrd="0" presId="urn:microsoft.com/office/officeart/2005/8/layout/pyramid1"/>
    <dgm:cxn modelId="{4AD2C719-1ED1-904B-8555-5221A507E40C}" type="presParOf" srcId="{CEB76749-F900-6549-8C0D-ABF1F04B0E93}" destId="{9FA756C0-1863-8D4C-8CAF-A11CB4D8F096}" srcOrd="1" destOrd="0" presId="urn:microsoft.com/office/officeart/2005/8/layout/pyramid1"/>
    <dgm:cxn modelId="{B72A95DA-D7A3-AA45-95AF-B75E8317AF9D}" type="presParOf" srcId="{55268291-DC83-864E-B642-CB33D230C862}" destId="{64CB943E-DF54-F04A-B841-0434DBC557EF}" srcOrd="2" destOrd="0" presId="urn:microsoft.com/office/officeart/2005/8/layout/pyramid1"/>
    <dgm:cxn modelId="{EC4A4E5F-C8CC-F641-AC19-673B7FDDFDA9}" type="presParOf" srcId="{64CB943E-DF54-F04A-B841-0434DBC557EF}" destId="{029B5B86-37AE-494C-AA4F-EB48949BD36F}" srcOrd="0" destOrd="0" presId="urn:microsoft.com/office/officeart/2005/8/layout/pyramid1"/>
    <dgm:cxn modelId="{29B532BE-183E-0049-BBA1-115A94EFC2D7}" type="presParOf" srcId="{64CB943E-DF54-F04A-B841-0434DBC557EF}" destId="{9E3B110B-1F4E-C243-ADA1-3D617B41CD17}" srcOrd="1" destOrd="0" presId="urn:microsoft.com/office/officeart/2005/8/layout/pyramid1"/>
    <dgm:cxn modelId="{BC5C1711-80B9-4044-8FDF-D11FA053D785}" type="presParOf" srcId="{55268291-DC83-864E-B642-CB33D230C862}" destId="{168783DA-3992-8F44-883F-6C7D368945D5}" srcOrd="3" destOrd="0" presId="urn:microsoft.com/office/officeart/2005/8/layout/pyramid1"/>
    <dgm:cxn modelId="{1088A2CB-2090-EC47-8810-9C4DFEB40BDF}" type="presParOf" srcId="{168783DA-3992-8F44-883F-6C7D368945D5}" destId="{668B417B-8D36-9A4B-B2FE-2DD78576C24A}" srcOrd="0" destOrd="0" presId="urn:microsoft.com/office/officeart/2005/8/layout/pyramid1"/>
    <dgm:cxn modelId="{0FBEBBD8-52F0-B642-95A3-B32353652AA0}" type="presParOf" srcId="{168783DA-3992-8F44-883F-6C7D368945D5}" destId="{AAA129F4-BD28-0240-B1C5-F4E963C4C649}" srcOrd="1" destOrd="0" presId="urn:microsoft.com/office/officeart/2005/8/layout/pyramid1"/>
    <dgm:cxn modelId="{E326E1F9-2FDF-5E4C-9E30-09A6CDCA5B34}" type="presParOf" srcId="{55268291-DC83-864E-B642-CB33D230C862}" destId="{2E9BFD25-D046-AB49-8731-6AB8C829633A}" srcOrd="4" destOrd="0" presId="urn:microsoft.com/office/officeart/2005/8/layout/pyramid1"/>
    <dgm:cxn modelId="{EB12E9E0-A8FF-7F43-BC3D-3ED8D088A176}" type="presParOf" srcId="{2E9BFD25-D046-AB49-8731-6AB8C829633A}" destId="{13E48B70-72A3-ED49-BA1A-0CDB4DF621B8}" srcOrd="0" destOrd="0" presId="urn:microsoft.com/office/officeart/2005/8/layout/pyramid1"/>
    <dgm:cxn modelId="{79554975-2DC2-1F44-A1FA-741DBF1D7E4D}" type="presParOf" srcId="{2E9BFD25-D046-AB49-8731-6AB8C829633A}" destId="{00EDC842-D328-A748-8A89-4EDDFD2A6E39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857DE-C987-084C-801A-A47E1B1660B2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AD224039-F16C-5E45-A09A-38E62C0EF4B1}">
      <dgm:prSet phldrT="[Text]" custT="1"/>
      <dgm:spPr>
        <a:solidFill>
          <a:srgbClr val="C6322A"/>
        </a:solidFill>
      </dgm:spPr>
      <dgm:t>
        <a:bodyPr/>
        <a:lstStyle/>
        <a:p>
          <a:endParaRPr lang="en-US" sz="2000">
            <a:solidFill>
              <a:schemeClr val="bg1"/>
            </a:solidFill>
          </a:endParaRPr>
        </a:p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cap="none" baseline="0" noProof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gm:t>
    </dgm:pt>
    <dgm:pt modelId="{09205710-13B2-D247-B3F7-368FEC2E7BEB}" type="parTrans" cxnId="{9BFB36FD-8294-9841-A96D-E5C5B9D7D267}">
      <dgm:prSet/>
      <dgm:spPr/>
      <dgm:t>
        <a:bodyPr/>
        <a:lstStyle/>
        <a:p>
          <a:endParaRPr lang="en-US"/>
        </a:p>
      </dgm:t>
    </dgm:pt>
    <dgm:pt modelId="{07C0C378-16CA-2F45-B776-954E883BF037}" type="sibTrans" cxnId="{9BFB36FD-8294-9841-A96D-E5C5B9D7D267}">
      <dgm:prSet/>
      <dgm:spPr/>
      <dgm:t>
        <a:bodyPr/>
        <a:lstStyle/>
        <a:p>
          <a:endParaRPr lang="en-US"/>
        </a:p>
      </dgm:t>
    </dgm:pt>
    <dgm:pt modelId="{3F8CE8BE-BB07-784A-BF40-620BE1C39369}">
      <dgm:prSet phldrT="[Text]" custT="1"/>
      <dgm:spPr>
        <a:solidFill>
          <a:srgbClr val="F2B16E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gm:t>
    </dgm:pt>
    <dgm:pt modelId="{71A9FA27-0748-5B4D-8E14-91159532C6D3}" type="parTrans" cxnId="{60884E22-6CD3-124D-8345-E5955B2774D4}">
      <dgm:prSet/>
      <dgm:spPr/>
      <dgm:t>
        <a:bodyPr/>
        <a:lstStyle/>
        <a:p>
          <a:endParaRPr lang="en-US"/>
        </a:p>
      </dgm:t>
    </dgm:pt>
    <dgm:pt modelId="{5124EF03-8710-0C44-A19F-15B9CF1E8518}" type="sibTrans" cxnId="{60884E22-6CD3-124D-8345-E5955B2774D4}">
      <dgm:prSet/>
      <dgm:spPr/>
      <dgm:t>
        <a:bodyPr/>
        <a:lstStyle/>
        <a:p>
          <a:endParaRPr lang="en-US"/>
        </a:p>
      </dgm:t>
    </dgm:pt>
    <dgm:pt modelId="{CF4EB18A-920F-4A4B-BCA5-A81D64CEB2FA}">
      <dgm:prSet phldrT="[Text]" custT="1"/>
      <dgm:spPr>
        <a:solidFill>
          <a:srgbClr val="FFFFC6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gm:t>
    </dgm:pt>
    <dgm:pt modelId="{5F5C3882-FC6E-7346-8806-A5F0EEA15308}" type="parTrans" cxnId="{478E10DB-17C7-6A48-AF5D-BB5137F0E36F}">
      <dgm:prSet/>
      <dgm:spPr/>
      <dgm:t>
        <a:bodyPr/>
        <a:lstStyle/>
        <a:p>
          <a:endParaRPr lang="en-US"/>
        </a:p>
      </dgm:t>
    </dgm:pt>
    <dgm:pt modelId="{005FEA5A-E5F5-B242-A215-5BE69F1DEA8C}" type="sibTrans" cxnId="{478E10DB-17C7-6A48-AF5D-BB5137F0E36F}">
      <dgm:prSet/>
      <dgm:spPr/>
      <dgm:t>
        <a:bodyPr/>
        <a:lstStyle/>
        <a:p>
          <a:endParaRPr lang="en-US"/>
        </a:p>
      </dgm:t>
    </dgm:pt>
    <dgm:pt modelId="{0CDFFAC5-1078-C349-8DD7-47A28694AD19}">
      <dgm:prSet custT="1"/>
      <dgm:spPr>
        <a:solidFill>
          <a:srgbClr val="B1D778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gm:t>
    </dgm:pt>
    <dgm:pt modelId="{5DA11592-4530-E445-8BAD-AF8594574E16}" type="parTrans" cxnId="{5A307048-AA2C-F948-9A22-A9C533D06D53}">
      <dgm:prSet/>
      <dgm:spPr/>
      <dgm:t>
        <a:bodyPr/>
        <a:lstStyle/>
        <a:p>
          <a:endParaRPr lang="en-US"/>
        </a:p>
      </dgm:t>
    </dgm:pt>
    <dgm:pt modelId="{09D1DD9B-BD7F-B744-9B2F-F090144B7E85}" type="sibTrans" cxnId="{5A307048-AA2C-F948-9A22-A9C533D06D53}">
      <dgm:prSet/>
      <dgm:spPr/>
      <dgm:t>
        <a:bodyPr/>
        <a:lstStyle/>
        <a:p>
          <a:endParaRPr lang="en-US"/>
        </a:p>
      </dgm:t>
    </dgm:pt>
    <dgm:pt modelId="{5FAD12AB-362E-0D4E-808C-D51A43DDEC2A}">
      <dgm:prSet custT="1"/>
      <dgm:spPr>
        <a:solidFill>
          <a:srgbClr val="47934B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gm:t>
    </dgm:pt>
    <dgm:pt modelId="{5694D9BA-C691-4448-BB79-678A117EB2FE}" type="parTrans" cxnId="{A7318323-EA9C-3A43-A438-C27A65D6D560}">
      <dgm:prSet/>
      <dgm:spPr/>
      <dgm:t>
        <a:bodyPr/>
        <a:lstStyle/>
        <a:p>
          <a:endParaRPr lang="en-US"/>
        </a:p>
      </dgm:t>
    </dgm:pt>
    <dgm:pt modelId="{5D1E2687-134C-B04F-973C-D2DC4375B2D7}" type="sibTrans" cxnId="{A7318323-EA9C-3A43-A438-C27A65D6D560}">
      <dgm:prSet/>
      <dgm:spPr/>
      <dgm:t>
        <a:bodyPr/>
        <a:lstStyle/>
        <a:p>
          <a:endParaRPr lang="en-US"/>
        </a:p>
      </dgm:t>
    </dgm:pt>
    <dgm:pt modelId="{55268291-DC83-864E-B642-CB33D230C862}" type="pres">
      <dgm:prSet presAssocID="{1DB857DE-C987-084C-801A-A47E1B1660B2}" presName="Name0" presStyleCnt="0">
        <dgm:presLayoutVars>
          <dgm:dir/>
          <dgm:animLvl val="lvl"/>
          <dgm:resizeHandles val="exact"/>
        </dgm:presLayoutVars>
      </dgm:prSet>
      <dgm:spPr/>
    </dgm:pt>
    <dgm:pt modelId="{1FA40162-BA6B-AD44-AB58-06951E6F00A7}" type="pres">
      <dgm:prSet presAssocID="{AD224039-F16C-5E45-A09A-38E62C0EF4B1}" presName="Name8" presStyleCnt="0"/>
      <dgm:spPr/>
    </dgm:pt>
    <dgm:pt modelId="{F6180E0B-40D3-724F-ACB9-13A709F55A61}" type="pres">
      <dgm:prSet presAssocID="{AD224039-F16C-5E45-A09A-38E62C0EF4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D86FA19D-1241-854C-96D3-58938BB163A2}" type="pres">
      <dgm:prSet presAssocID="{AD224039-F16C-5E45-A09A-38E62C0EF4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B76749-F900-6549-8C0D-ABF1F04B0E93}" type="pres">
      <dgm:prSet presAssocID="{3F8CE8BE-BB07-784A-BF40-620BE1C39369}" presName="Name8" presStyleCnt="0"/>
      <dgm:spPr/>
    </dgm:pt>
    <dgm:pt modelId="{83EB2039-2EDB-384D-A95E-08075553F908}" type="pres">
      <dgm:prSet presAssocID="{3F8CE8BE-BB07-784A-BF40-620BE1C393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9FA756C0-1863-8D4C-8CAF-A11CB4D8F096}" type="pres">
      <dgm:prSet presAssocID="{3F8CE8BE-BB07-784A-BF40-620BE1C393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CB943E-DF54-F04A-B841-0434DBC557EF}" type="pres">
      <dgm:prSet presAssocID="{CF4EB18A-920F-4A4B-BCA5-A81D64CEB2FA}" presName="Name8" presStyleCnt="0"/>
      <dgm:spPr/>
    </dgm:pt>
    <dgm:pt modelId="{029B5B86-37AE-494C-AA4F-EB48949BD36F}" type="pres">
      <dgm:prSet presAssocID="{CF4EB18A-920F-4A4B-BCA5-A81D64CEB2F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3B110B-1F4E-C243-ADA1-3D617B41CD17}" type="pres">
      <dgm:prSet presAssocID="{CF4EB18A-920F-4A4B-BCA5-A81D64CEB2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8783DA-3992-8F44-883F-6C7D368945D5}" type="pres">
      <dgm:prSet presAssocID="{0CDFFAC5-1078-C349-8DD7-47A28694AD19}" presName="Name8" presStyleCnt="0"/>
      <dgm:spPr/>
    </dgm:pt>
    <dgm:pt modelId="{668B417B-8D36-9A4B-B2FE-2DD78576C24A}" type="pres">
      <dgm:prSet presAssocID="{0CDFFAC5-1078-C349-8DD7-47A28694AD1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A129F4-BD28-0240-B1C5-F4E963C4C649}" type="pres">
      <dgm:prSet presAssocID="{0CDFFAC5-1078-C349-8DD7-47A28694AD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BFD25-D046-AB49-8731-6AB8C829633A}" type="pres">
      <dgm:prSet presAssocID="{5FAD12AB-362E-0D4E-808C-D51A43DDEC2A}" presName="Name8" presStyleCnt="0"/>
      <dgm:spPr/>
    </dgm:pt>
    <dgm:pt modelId="{13E48B70-72A3-ED49-BA1A-0CDB4DF621B8}" type="pres">
      <dgm:prSet presAssocID="{5FAD12AB-362E-0D4E-808C-D51A43DDEC2A}" presName="level" presStyleLbl="node1" presStyleIdx="4" presStyleCnt="5" custLinFactNeighborX="-169" custLinFactNeighborY="14381">
        <dgm:presLayoutVars>
          <dgm:chMax val="1"/>
          <dgm:bulletEnabled val="1"/>
        </dgm:presLayoutVars>
      </dgm:prSet>
      <dgm:spPr/>
    </dgm:pt>
    <dgm:pt modelId="{00EDC842-D328-A748-8A89-4EDDFD2A6E39}" type="pres">
      <dgm:prSet presAssocID="{5FAD12AB-362E-0D4E-808C-D51A43DDEC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445E02-9629-F94C-B1E5-E2ED3B61B3A7}" type="presOf" srcId="{AD224039-F16C-5E45-A09A-38E62C0EF4B1}" destId="{F6180E0B-40D3-724F-ACB9-13A709F55A61}" srcOrd="0" destOrd="0" presId="urn:microsoft.com/office/officeart/2005/8/layout/pyramid1"/>
    <dgm:cxn modelId="{46B57B02-0A41-914A-BDDC-96AB63516D7E}" type="presOf" srcId="{3F8CE8BE-BB07-784A-BF40-620BE1C39369}" destId="{9FA756C0-1863-8D4C-8CAF-A11CB4D8F096}" srcOrd="1" destOrd="0" presId="urn:microsoft.com/office/officeart/2005/8/layout/pyramid1"/>
    <dgm:cxn modelId="{60884E22-6CD3-124D-8345-E5955B2774D4}" srcId="{1DB857DE-C987-084C-801A-A47E1B1660B2}" destId="{3F8CE8BE-BB07-784A-BF40-620BE1C39369}" srcOrd="1" destOrd="0" parTransId="{71A9FA27-0748-5B4D-8E14-91159532C6D3}" sibTransId="{5124EF03-8710-0C44-A19F-15B9CF1E8518}"/>
    <dgm:cxn modelId="{A7318323-EA9C-3A43-A438-C27A65D6D560}" srcId="{1DB857DE-C987-084C-801A-A47E1B1660B2}" destId="{5FAD12AB-362E-0D4E-808C-D51A43DDEC2A}" srcOrd="4" destOrd="0" parTransId="{5694D9BA-C691-4448-BB79-678A117EB2FE}" sibTransId="{5D1E2687-134C-B04F-973C-D2DC4375B2D7}"/>
    <dgm:cxn modelId="{5A307048-AA2C-F948-9A22-A9C533D06D53}" srcId="{1DB857DE-C987-084C-801A-A47E1B1660B2}" destId="{0CDFFAC5-1078-C349-8DD7-47A28694AD19}" srcOrd="3" destOrd="0" parTransId="{5DA11592-4530-E445-8BAD-AF8594574E16}" sibTransId="{09D1DD9B-BD7F-B744-9B2F-F090144B7E85}"/>
    <dgm:cxn modelId="{3864B378-EC92-C04C-B88E-CCDBFE9BE795}" type="presOf" srcId="{5FAD12AB-362E-0D4E-808C-D51A43DDEC2A}" destId="{13E48B70-72A3-ED49-BA1A-0CDB4DF621B8}" srcOrd="0" destOrd="0" presId="urn:microsoft.com/office/officeart/2005/8/layout/pyramid1"/>
    <dgm:cxn modelId="{BF8DB37A-2288-FD4F-BA27-6735D07892D6}" type="presOf" srcId="{AD224039-F16C-5E45-A09A-38E62C0EF4B1}" destId="{D86FA19D-1241-854C-96D3-58938BB163A2}" srcOrd="1" destOrd="0" presId="urn:microsoft.com/office/officeart/2005/8/layout/pyramid1"/>
    <dgm:cxn modelId="{E17CD18A-438F-D449-B2B0-7495A275F2AC}" type="presOf" srcId="{1DB857DE-C987-084C-801A-A47E1B1660B2}" destId="{55268291-DC83-864E-B642-CB33D230C862}" srcOrd="0" destOrd="0" presId="urn:microsoft.com/office/officeart/2005/8/layout/pyramid1"/>
    <dgm:cxn modelId="{BFF878A7-BDF5-F742-A0AA-A55E6062EAE4}" type="presOf" srcId="{CF4EB18A-920F-4A4B-BCA5-A81D64CEB2FA}" destId="{029B5B86-37AE-494C-AA4F-EB48949BD36F}" srcOrd="0" destOrd="0" presId="urn:microsoft.com/office/officeart/2005/8/layout/pyramid1"/>
    <dgm:cxn modelId="{2568ACAF-C26F-2B49-8D41-A0991CCBF340}" type="presOf" srcId="{3F8CE8BE-BB07-784A-BF40-620BE1C39369}" destId="{83EB2039-2EDB-384D-A95E-08075553F908}" srcOrd="0" destOrd="0" presId="urn:microsoft.com/office/officeart/2005/8/layout/pyramid1"/>
    <dgm:cxn modelId="{5D1054B2-EAA8-A44D-861D-CE93348777B1}" type="presOf" srcId="{CF4EB18A-920F-4A4B-BCA5-A81D64CEB2FA}" destId="{9E3B110B-1F4E-C243-ADA1-3D617B41CD17}" srcOrd="1" destOrd="0" presId="urn:microsoft.com/office/officeart/2005/8/layout/pyramid1"/>
    <dgm:cxn modelId="{199152BF-DF97-A347-B45F-A247B5D23E8C}" type="presOf" srcId="{0CDFFAC5-1078-C349-8DD7-47A28694AD19}" destId="{668B417B-8D36-9A4B-B2FE-2DD78576C24A}" srcOrd="0" destOrd="0" presId="urn:microsoft.com/office/officeart/2005/8/layout/pyramid1"/>
    <dgm:cxn modelId="{4720F5C8-F3B8-F34D-8013-CF7CF8FED5CF}" type="presOf" srcId="{0CDFFAC5-1078-C349-8DD7-47A28694AD19}" destId="{AAA129F4-BD28-0240-B1C5-F4E963C4C649}" srcOrd="1" destOrd="0" presId="urn:microsoft.com/office/officeart/2005/8/layout/pyramid1"/>
    <dgm:cxn modelId="{A311F7D0-662F-764B-B63B-DEDA35761B4B}" type="presOf" srcId="{5FAD12AB-362E-0D4E-808C-D51A43DDEC2A}" destId="{00EDC842-D328-A748-8A89-4EDDFD2A6E39}" srcOrd="1" destOrd="0" presId="urn:microsoft.com/office/officeart/2005/8/layout/pyramid1"/>
    <dgm:cxn modelId="{478E10DB-17C7-6A48-AF5D-BB5137F0E36F}" srcId="{1DB857DE-C987-084C-801A-A47E1B1660B2}" destId="{CF4EB18A-920F-4A4B-BCA5-A81D64CEB2FA}" srcOrd="2" destOrd="0" parTransId="{5F5C3882-FC6E-7346-8806-A5F0EEA15308}" sibTransId="{005FEA5A-E5F5-B242-A215-5BE69F1DEA8C}"/>
    <dgm:cxn modelId="{9BFB36FD-8294-9841-A96D-E5C5B9D7D267}" srcId="{1DB857DE-C987-084C-801A-A47E1B1660B2}" destId="{AD224039-F16C-5E45-A09A-38E62C0EF4B1}" srcOrd="0" destOrd="0" parTransId="{09205710-13B2-D247-B3F7-368FEC2E7BEB}" sibTransId="{07C0C378-16CA-2F45-B776-954E883BF037}"/>
    <dgm:cxn modelId="{2E0B31CA-1D58-384D-989C-17EC073FF14E}" type="presParOf" srcId="{55268291-DC83-864E-B642-CB33D230C862}" destId="{1FA40162-BA6B-AD44-AB58-06951E6F00A7}" srcOrd="0" destOrd="0" presId="urn:microsoft.com/office/officeart/2005/8/layout/pyramid1"/>
    <dgm:cxn modelId="{7AACD511-CEF8-B043-941A-9362D3F853BB}" type="presParOf" srcId="{1FA40162-BA6B-AD44-AB58-06951E6F00A7}" destId="{F6180E0B-40D3-724F-ACB9-13A709F55A61}" srcOrd="0" destOrd="0" presId="urn:microsoft.com/office/officeart/2005/8/layout/pyramid1"/>
    <dgm:cxn modelId="{87D516CB-8859-4C4B-B52C-8B1EA1DB0AE4}" type="presParOf" srcId="{1FA40162-BA6B-AD44-AB58-06951E6F00A7}" destId="{D86FA19D-1241-854C-96D3-58938BB163A2}" srcOrd="1" destOrd="0" presId="urn:microsoft.com/office/officeart/2005/8/layout/pyramid1"/>
    <dgm:cxn modelId="{EBFFF093-B8A7-C247-BCC3-82EB4F59A719}" type="presParOf" srcId="{55268291-DC83-864E-B642-CB33D230C862}" destId="{CEB76749-F900-6549-8C0D-ABF1F04B0E93}" srcOrd="1" destOrd="0" presId="urn:microsoft.com/office/officeart/2005/8/layout/pyramid1"/>
    <dgm:cxn modelId="{DC2488F4-C8DF-4D4F-84E9-0A619CDA9805}" type="presParOf" srcId="{CEB76749-F900-6549-8C0D-ABF1F04B0E93}" destId="{83EB2039-2EDB-384D-A95E-08075553F908}" srcOrd="0" destOrd="0" presId="urn:microsoft.com/office/officeart/2005/8/layout/pyramid1"/>
    <dgm:cxn modelId="{4AD2C719-1ED1-904B-8555-5221A507E40C}" type="presParOf" srcId="{CEB76749-F900-6549-8C0D-ABF1F04B0E93}" destId="{9FA756C0-1863-8D4C-8CAF-A11CB4D8F096}" srcOrd="1" destOrd="0" presId="urn:microsoft.com/office/officeart/2005/8/layout/pyramid1"/>
    <dgm:cxn modelId="{B72A95DA-D7A3-AA45-95AF-B75E8317AF9D}" type="presParOf" srcId="{55268291-DC83-864E-B642-CB33D230C862}" destId="{64CB943E-DF54-F04A-B841-0434DBC557EF}" srcOrd="2" destOrd="0" presId="urn:microsoft.com/office/officeart/2005/8/layout/pyramid1"/>
    <dgm:cxn modelId="{EC4A4E5F-C8CC-F641-AC19-673B7FDDFDA9}" type="presParOf" srcId="{64CB943E-DF54-F04A-B841-0434DBC557EF}" destId="{029B5B86-37AE-494C-AA4F-EB48949BD36F}" srcOrd="0" destOrd="0" presId="urn:microsoft.com/office/officeart/2005/8/layout/pyramid1"/>
    <dgm:cxn modelId="{29B532BE-183E-0049-BBA1-115A94EFC2D7}" type="presParOf" srcId="{64CB943E-DF54-F04A-B841-0434DBC557EF}" destId="{9E3B110B-1F4E-C243-ADA1-3D617B41CD17}" srcOrd="1" destOrd="0" presId="urn:microsoft.com/office/officeart/2005/8/layout/pyramid1"/>
    <dgm:cxn modelId="{BC5C1711-80B9-4044-8FDF-D11FA053D785}" type="presParOf" srcId="{55268291-DC83-864E-B642-CB33D230C862}" destId="{168783DA-3992-8F44-883F-6C7D368945D5}" srcOrd="3" destOrd="0" presId="urn:microsoft.com/office/officeart/2005/8/layout/pyramid1"/>
    <dgm:cxn modelId="{1088A2CB-2090-EC47-8810-9C4DFEB40BDF}" type="presParOf" srcId="{168783DA-3992-8F44-883F-6C7D368945D5}" destId="{668B417B-8D36-9A4B-B2FE-2DD78576C24A}" srcOrd="0" destOrd="0" presId="urn:microsoft.com/office/officeart/2005/8/layout/pyramid1"/>
    <dgm:cxn modelId="{0FBEBBD8-52F0-B642-95A3-B32353652AA0}" type="presParOf" srcId="{168783DA-3992-8F44-883F-6C7D368945D5}" destId="{AAA129F4-BD28-0240-B1C5-F4E963C4C649}" srcOrd="1" destOrd="0" presId="urn:microsoft.com/office/officeart/2005/8/layout/pyramid1"/>
    <dgm:cxn modelId="{E326E1F9-2FDF-5E4C-9E30-09A6CDCA5B34}" type="presParOf" srcId="{55268291-DC83-864E-B642-CB33D230C862}" destId="{2E9BFD25-D046-AB49-8731-6AB8C829633A}" srcOrd="4" destOrd="0" presId="urn:microsoft.com/office/officeart/2005/8/layout/pyramid1"/>
    <dgm:cxn modelId="{EB12E9E0-A8FF-7F43-BC3D-3ED8D088A176}" type="presParOf" srcId="{2E9BFD25-D046-AB49-8731-6AB8C829633A}" destId="{13E48B70-72A3-ED49-BA1A-0CDB4DF621B8}" srcOrd="0" destOrd="0" presId="urn:microsoft.com/office/officeart/2005/8/layout/pyramid1"/>
    <dgm:cxn modelId="{79554975-2DC2-1F44-A1FA-741DBF1D7E4D}" type="presParOf" srcId="{2E9BFD25-D046-AB49-8731-6AB8C829633A}" destId="{00EDC842-D328-A748-8A89-4EDDFD2A6E39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0E0B-40D3-724F-ACB9-13A709F55A61}">
      <dsp:nvSpPr>
        <dsp:cNvPr id="0" name=""/>
        <dsp:cNvSpPr/>
      </dsp:nvSpPr>
      <dsp:spPr>
        <a:xfrm>
          <a:off x="1859450" y="0"/>
          <a:ext cx="929725" cy="923595"/>
        </a:xfrm>
        <a:prstGeom prst="trapezoid">
          <a:avLst>
            <a:gd name="adj" fmla="val 50332"/>
          </a:avLst>
        </a:prstGeom>
        <a:solidFill>
          <a:srgbClr val="C632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kern="1200" cap="none" baseline="0" noProof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sp:txBody>
      <dsp:txXfrm>
        <a:off x="1859450" y="0"/>
        <a:ext cx="929725" cy="923595"/>
      </dsp:txXfrm>
    </dsp:sp>
    <dsp:sp modelId="{83EB2039-2EDB-384D-A95E-08075553F908}">
      <dsp:nvSpPr>
        <dsp:cNvPr id="0" name=""/>
        <dsp:cNvSpPr/>
      </dsp:nvSpPr>
      <dsp:spPr>
        <a:xfrm>
          <a:off x="1394587" y="923595"/>
          <a:ext cx="1859450" cy="923595"/>
        </a:xfrm>
        <a:prstGeom prst="trapezoid">
          <a:avLst>
            <a:gd name="adj" fmla="val 50332"/>
          </a:avLst>
        </a:prstGeom>
        <a:solidFill>
          <a:srgbClr val="F2B1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sp:txBody>
      <dsp:txXfrm>
        <a:off x="1719991" y="923595"/>
        <a:ext cx="1208642" cy="923595"/>
      </dsp:txXfrm>
    </dsp:sp>
    <dsp:sp modelId="{029B5B86-37AE-494C-AA4F-EB48949BD36F}">
      <dsp:nvSpPr>
        <dsp:cNvPr id="0" name=""/>
        <dsp:cNvSpPr/>
      </dsp:nvSpPr>
      <dsp:spPr>
        <a:xfrm>
          <a:off x="929725" y="1847190"/>
          <a:ext cx="2789175" cy="923595"/>
        </a:xfrm>
        <a:prstGeom prst="trapezoid">
          <a:avLst>
            <a:gd name="adj" fmla="val 50332"/>
          </a:avLst>
        </a:prstGeom>
        <a:solidFill>
          <a:srgbClr val="FFFF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sp:txBody>
      <dsp:txXfrm>
        <a:off x="1417830" y="1847190"/>
        <a:ext cx="1812963" cy="923595"/>
      </dsp:txXfrm>
    </dsp:sp>
    <dsp:sp modelId="{668B417B-8D36-9A4B-B2FE-2DD78576C24A}">
      <dsp:nvSpPr>
        <dsp:cNvPr id="0" name=""/>
        <dsp:cNvSpPr/>
      </dsp:nvSpPr>
      <dsp:spPr>
        <a:xfrm>
          <a:off x="464862" y="2770785"/>
          <a:ext cx="3718900" cy="923595"/>
        </a:xfrm>
        <a:prstGeom prst="trapezoid">
          <a:avLst>
            <a:gd name="adj" fmla="val 50332"/>
          </a:avLst>
        </a:prstGeom>
        <a:solidFill>
          <a:srgbClr val="B1D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sp:txBody>
      <dsp:txXfrm>
        <a:off x="1115669" y="2770785"/>
        <a:ext cx="2417285" cy="923595"/>
      </dsp:txXfrm>
    </dsp:sp>
    <dsp:sp modelId="{13E48B70-72A3-ED49-BA1A-0CDB4DF621B8}">
      <dsp:nvSpPr>
        <dsp:cNvPr id="0" name=""/>
        <dsp:cNvSpPr/>
      </dsp:nvSpPr>
      <dsp:spPr>
        <a:xfrm>
          <a:off x="0" y="3694380"/>
          <a:ext cx="4648625" cy="923595"/>
        </a:xfrm>
        <a:prstGeom prst="trapezoid">
          <a:avLst>
            <a:gd name="adj" fmla="val 50332"/>
          </a:avLst>
        </a:prstGeom>
        <a:solidFill>
          <a:srgbClr val="4793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sp:txBody>
      <dsp:txXfrm>
        <a:off x="813509" y="3694380"/>
        <a:ext cx="3021606" cy="923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0E0B-40D3-724F-ACB9-13A709F55A61}">
      <dsp:nvSpPr>
        <dsp:cNvPr id="0" name=""/>
        <dsp:cNvSpPr/>
      </dsp:nvSpPr>
      <dsp:spPr>
        <a:xfrm>
          <a:off x="1859450" y="0"/>
          <a:ext cx="929725" cy="923595"/>
        </a:xfrm>
        <a:prstGeom prst="trapezoid">
          <a:avLst>
            <a:gd name="adj" fmla="val 50332"/>
          </a:avLst>
        </a:prstGeom>
        <a:solidFill>
          <a:srgbClr val="C6322A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kern="1200" cap="none" baseline="0" noProof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sp:txBody>
      <dsp:txXfrm>
        <a:off x="1859450" y="0"/>
        <a:ext cx="929725" cy="923595"/>
      </dsp:txXfrm>
    </dsp:sp>
    <dsp:sp modelId="{83EB2039-2EDB-384D-A95E-08075553F908}">
      <dsp:nvSpPr>
        <dsp:cNvPr id="0" name=""/>
        <dsp:cNvSpPr/>
      </dsp:nvSpPr>
      <dsp:spPr>
        <a:xfrm>
          <a:off x="1394587" y="923595"/>
          <a:ext cx="1859450" cy="923595"/>
        </a:xfrm>
        <a:prstGeom prst="trapezoid">
          <a:avLst>
            <a:gd name="adj" fmla="val 50332"/>
          </a:avLst>
        </a:prstGeom>
        <a:solidFill>
          <a:srgbClr val="F2B1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sp:txBody>
      <dsp:txXfrm>
        <a:off x="1719991" y="923595"/>
        <a:ext cx="1208642" cy="923595"/>
      </dsp:txXfrm>
    </dsp:sp>
    <dsp:sp modelId="{029B5B86-37AE-494C-AA4F-EB48949BD36F}">
      <dsp:nvSpPr>
        <dsp:cNvPr id="0" name=""/>
        <dsp:cNvSpPr/>
      </dsp:nvSpPr>
      <dsp:spPr>
        <a:xfrm>
          <a:off x="929725" y="1847190"/>
          <a:ext cx="2789175" cy="923595"/>
        </a:xfrm>
        <a:prstGeom prst="trapezoid">
          <a:avLst>
            <a:gd name="adj" fmla="val 50332"/>
          </a:avLst>
        </a:prstGeom>
        <a:solidFill>
          <a:srgbClr val="FFFF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sp:txBody>
      <dsp:txXfrm>
        <a:off x="1417830" y="1847190"/>
        <a:ext cx="1812963" cy="923595"/>
      </dsp:txXfrm>
    </dsp:sp>
    <dsp:sp modelId="{668B417B-8D36-9A4B-B2FE-2DD78576C24A}">
      <dsp:nvSpPr>
        <dsp:cNvPr id="0" name=""/>
        <dsp:cNvSpPr/>
      </dsp:nvSpPr>
      <dsp:spPr>
        <a:xfrm>
          <a:off x="464862" y="2770785"/>
          <a:ext cx="3718900" cy="923595"/>
        </a:xfrm>
        <a:prstGeom prst="trapezoid">
          <a:avLst>
            <a:gd name="adj" fmla="val 50332"/>
          </a:avLst>
        </a:prstGeom>
        <a:solidFill>
          <a:srgbClr val="B1D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sp:txBody>
      <dsp:txXfrm>
        <a:off x="1115669" y="2770785"/>
        <a:ext cx="2417285" cy="923595"/>
      </dsp:txXfrm>
    </dsp:sp>
    <dsp:sp modelId="{13E48B70-72A3-ED49-BA1A-0CDB4DF621B8}">
      <dsp:nvSpPr>
        <dsp:cNvPr id="0" name=""/>
        <dsp:cNvSpPr/>
      </dsp:nvSpPr>
      <dsp:spPr>
        <a:xfrm>
          <a:off x="0" y="3694380"/>
          <a:ext cx="4648625" cy="923595"/>
        </a:xfrm>
        <a:prstGeom prst="trapezoid">
          <a:avLst>
            <a:gd name="adj" fmla="val 50332"/>
          </a:avLst>
        </a:prstGeom>
        <a:solidFill>
          <a:srgbClr val="4793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sp:txBody>
      <dsp:txXfrm>
        <a:off x="813509" y="3694380"/>
        <a:ext cx="3021606" cy="923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0E0B-40D3-724F-ACB9-13A709F55A61}">
      <dsp:nvSpPr>
        <dsp:cNvPr id="0" name=""/>
        <dsp:cNvSpPr/>
      </dsp:nvSpPr>
      <dsp:spPr>
        <a:xfrm>
          <a:off x="1859450" y="0"/>
          <a:ext cx="929725" cy="923595"/>
        </a:xfrm>
        <a:prstGeom prst="trapezoid">
          <a:avLst>
            <a:gd name="adj" fmla="val 50332"/>
          </a:avLst>
        </a:prstGeom>
        <a:solidFill>
          <a:srgbClr val="C632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kern="1200" cap="none" baseline="0" noProof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sp:txBody>
      <dsp:txXfrm>
        <a:off x="1859450" y="0"/>
        <a:ext cx="929725" cy="923595"/>
      </dsp:txXfrm>
    </dsp:sp>
    <dsp:sp modelId="{83EB2039-2EDB-384D-A95E-08075553F908}">
      <dsp:nvSpPr>
        <dsp:cNvPr id="0" name=""/>
        <dsp:cNvSpPr/>
      </dsp:nvSpPr>
      <dsp:spPr>
        <a:xfrm>
          <a:off x="1394587" y="923595"/>
          <a:ext cx="1859450" cy="923595"/>
        </a:xfrm>
        <a:prstGeom prst="trapezoid">
          <a:avLst>
            <a:gd name="adj" fmla="val 50332"/>
          </a:avLst>
        </a:prstGeom>
        <a:solidFill>
          <a:srgbClr val="F2B1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sp:txBody>
      <dsp:txXfrm>
        <a:off x="1719991" y="923595"/>
        <a:ext cx="1208642" cy="923595"/>
      </dsp:txXfrm>
    </dsp:sp>
    <dsp:sp modelId="{029B5B86-37AE-494C-AA4F-EB48949BD36F}">
      <dsp:nvSpPr>
        <dsp:cNvPr id="0" name=""/>
        <dsp:cNvSpPr/>
      </dsp:nvSpPr>
      <dsp:spPr>
        <a:xfrm>
          <a:off x="929725" y="1847190"/>
          <a:ext cx="2789175" cy="923595"/>
        </a:xfrm>
        <a:prstGeom prst="trapezoid">
          <a:avLst>
            <a:gd name="adj" fmla="val 50332"/>
          </a:avLst>
        </a:prstGeom>
        <a:solidFill>
          <a:srgbClr val="FFFF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sp:txBody>
      <dsp:txXfrm>
        <a:off x="1417830" y="1847190"/>
        <a:ext cx="1812963" cy="923595"/>
      </dsp:txXfrm>
    </dsp:sp>
    <dsp:sp modelId="{668B417B-8D36-9A4B-B2FE-2DD78576C24A}">
      <dsp:nvSpPr>
        <dsp:cNvPr id="0" name=""/>
        <dsp:cNvSpPr/>
      </dsp:nvSpPr>
      <dsp:spPr>
        <a:xfrm>
          <a:off x="464862" y="2770785"/>
          <a:ext cx="3718900" cy="923595"/>
        </a:xfrm>
        <a:prstGeom prst="trapezoid">
          <a:avLst>
            <a:gd name="adj" fmla="val 50332"/>
          </a:avLst>
        </a:prstGeom>
        <a:solidFill>
          <a:srgbClr val="B1D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sp:txBody>
      <dsp:txXfrm>
        <a:off x="1115669" y="2770785"/>
        <a:ext cx="2417285" cy="923595"/>
      </dsp:txXfrm>
    </dsp:sp>
    <dsp:sp modelId="{13E48B70-72A3-ED49-BA1A-0CDB4DF621B8}">
      <dsp:nvSpPr>
        <dsp:cNvPr id="0" name=""/>
        <dsp:cNvSpPr/>
      </dsp:nvSpPr>
      <dsp:spPr>
        <a:xfrm>
          <a:off x="0" y="3694380"/>
          <a:ext cx="4648625" cy="923595"/>
        </a:xfrm>
        <a:prstGeom prst="trapezoid">
          <a:avLst>
            <a:gd name="adj" fmla="val 50332"/>
          </a:avLst>
        </a:prstGeom>
        <a:solidFill>
          <a:srgbClr val="4793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sp:txBody>
      <dsp:txXfrm>
        <a:off x="813509" y="3694380"/>
        <a:ext cx="3021606" cy="923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0E0B-40D3-724F-ACB9-13A709F55A61}">
      <dsp:nvSpPr>
        <dsp:cNvPr id="0" name=""/>
        <dsp:cNvSpPr/>
      </dsp:nvSpPr>
      <dsp:spPr>
        <a:xfrm>
          <a:off x="1859450" y="0"/>
          <a:ext cx="929725" cy="923595"/>
        </a:xfrm>
        <a:prstGeom prst="trapezoid">
          <a:avLst>
            <a:gd name="adj" fmla="val 50332"/>
          </a:avLst>
        </a:prstGeom>
        <a:solidFill>
          <a:srgbClr val="C632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kern="1200" cap="none" baseline="0" noProof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sp:txBody>
      <dsp:txXfrm>
        <a:off x="1859450" y="0"/>
        <a:ext cx="929725" cy="923595"/>
      </dsp:txXfrm>
    </dsp:sp>
    <dsp:sp modelId="{83EB2039-2EDB-384D-A95E-08075553F908}">
      <dsp:nvSpPr>
        <dsp:cNvPr id="0" name=""/>
        <dsp:cNvSpPr/>
      </dsp:nvSpPr>
      <dsp:spPr>
        <a:xfrm>
          <a:off x="1394587" y="923595"/>
          <a:ext cx="1859450" cy="923595"/>
        </a:xfrm>
        <a:prstGeom prst="trapezoid">
          <a:avLst>
            <a:gd name="adj" fmla="val 50332"/>
          </a:avLst>
        </a:prstGeom>
        <a:solidFill>
          <a:srgbClr val="F2B1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sp:txBody>
      <dsp:txXfrm>
        <a:off x="1719991" y="923595"/>
        <a:ext cx="1208642" cy="923595"/>
      </dsp:txXfrm>
    </dsp:sp>
    <dsp:sp modelId="{029B5B86-37AE-494C-AA4F-EB48949BD36F}">
      <dsp:nvSpPr>
        <dsp:cNvPr id="0" name=""/>
        <dsp:cNvSpPr/>
      </dsp:nvSpPr>
      <dsp:spPr>
        <a:xfrm>
          <a:off x="929725" y="1847190"/>
          <a:ext cx="2789175" cy="923595"/>
        </a:xfrm>
        <a:prstGeom prst="trapezoid">
          <a:avLst>
            <a:gd name="adj" fmla="val 50332"/>
          </a:avLst>
        </a:prstGeom>
        <a:solidFill>
          <a:srgbClr val="FFFF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sp:txBody>
      <dsp:txXfrm>
        <a:off x="1417830" y="1847190"/>
        <a:ext cx="1812963" cy="923595"/>
      </dsp:txXfrm>
    </dsp:sp>
    <dsp:sp modelId="{668B417B-8D36-9A4B-B2FE-2DD78576C24A}">
      <dsp:nvSpPr>
        <dsp:cNvPr id="0" name=""/>
        <dsp:cNvSpPr/>
      </dsp:nvSpPr>
      <dsp:spPr>
        <a:xfrm>
          <a:off x="464862" y="2770785"/>
          <a:ext cx="3718900" cy="923595"/>
        </a:xfrm>
        <a:prstGeom prst="trapezoid">
          <a:avLst>
            <a:gd name="adj" fmla="val 50332"/>
          </a:avLst>
        </a:prstGeom>
        <a:solidFill>
          <a:srgbClr val="B1D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sp:txBody>
      <dsp:txXfrm>
        <a:off x="1115669" y="2770785"/>
        <a:ext cx="2417285" cy="923595"/>
      </dsp:txXfrm>
    </dsp:sp>
    <dsp:sp modelId="{13E48B70-72A3-ED49-BA1A-0CDB4DF621B8}">
      <dsp:nvSpPr>
        <dsp:cNvPr id="0" name=""/>
        <dsp:cNvSpPr/>
      </dsp:nvSpPr>
      <dsp:spPr>
        <a:xfrm>
          <a:off x="0" y="3694380"/>
          <a:ext cx="4648625" cy="923595"/>
        </a:xfrm>
        <a:prstGeom prst="trapezoid">
          <a:avLst>
            <a:gd name="adj" fmla="val 50332"/>
          </a:avLst>
        </a:prstGeom>
        <a:solidFill>
          <a:srgbClr val="4793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sp:txBody>
      <dsp:txXfrm>
        <a:off x="813509" y="3694380"/>
        <a:ext cx="3021606" cy="9235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0E0B-40D3-724F-ACB9-13A709F55A61}">
      <dsp:nvSpPr>
        <dsp:cNvPr id="0" name=""/>
        <dsp:cNvSpPr/>
      </dsp:nvSpPr>
      <dsp:spPr>
        <a:xfrm>
          <a:off x="1859450" y="0"/>
          <a:ext cx="929725" cy="923595"/>
        </a:xfrm>
        <a:prstGeom prst="trapezoid">
          <a:avLst>
            <a:gd name="adj" fmla="val 50332"/>
          </a:avLst>
        </a:prstGeom>
        <a:solidFill>
          <a:srgbClr val="C632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kern="1200" cap="none" baseline="0" noProof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sp:txBody>
      <dsp:txXfrm>
        <a:off x="1859450" y="0"/>
        <a:ext cx="929725" cy="923595"/>
      </dsp:txXfrm>
    </dsp:sp>
    <dsp:sp modelId="{83EB2039-2EDB-384D-A95E-08075553F908}">
      <dsp:nvSpPr>
        <dsp:cNvPr id="0" name=""/>
        <dsp:cNvSpPr/>
      </dsp:nvSpPr>
      <dsp:spPr>
        <a:xfrm>
          <a:off x="1394587" y="923595"/>
          <a:ext cx="1859450" cy="923595"/>
        </a:xfrm>
        <a:prstGeom prst="trapezoid">
          <a:avLst>
            <a:gd name="adj" fmla="val 50332"/>
          </a:avLst>
        </a:prstGeom>
        <a:solidFill>
          <a:srgbClr val="F2B1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sp:txBody>
      <dsp:txXfrm>
        <a:off x="1719991" y="923595"/>
        <a:ext cx="1208642" cy="923595"/>
      </dsp:txXfrm>
    </dsp:sp>
    <dsp:sp modelId="{029B5B86-37AE-494C-AA4F-EB48949BD36F}">
      <dsp:nvSpPr>
        <dsp:cNvPr id="0" name=""/>
        <dsp:cNvSpPr/>
      </dsp:nvSpPr>
      <dsp:spPr>
        <a:xfrm>
          <a:off x="929725" y="1847190"/>
          <a:ext cx="2789175" cy="923595"/>
        </a:xfrm>
        <a:prstGeom prst="trapezoid">
          <a:avLst>
            <a:gd name="adj" fmla="val 50332"/>
          </a:avLst>
        </a:prstGeom>
        <a:solidFill>
          <a:srgbClr val="FFFF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sp:txBody>
      <dsp:txXfrm>
        <a:off x="1417830" y="1847190"/>
        <a:ext cx="1812963" cy="923595"/>
      </dsp:txXfrm>
    </dsp:sp>
    <dsp:sp modelId="{668B417B-8D36-9A4B-B2FE-2DD78576C24A}">
      <dsp:nvSpPr>
        <dsp:cNvPr id="0" name=""/>
        <dsp:cNvSpPr/>
      </dsp:nvSpPr>
      <dsp:spPr>
        <a:xfrm>
          <a:off x="464862" y="2770785"/>
          <a:ext cx="3718900" cy="923595"/>
        </a:xfrm>
        <a:prstGeom prst="trapezoid">
          <a:avLst>
            <a:gd name="adj" fmla="val 50332"/>
          </a:avLst>
        </a:prstGeom>
        <a:solidFill>
          <a:srgbClr val="B1D7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sp:txBody>
      <dsp:txXfrm>
        <a:off x="1115669" y="2770785"/>
        <a:ext cx="2417285" cy="923595"/>
      </dsp:txXfrm>
    </dsp:sp>
    <dsp:sp modelId="{13E48B70-72A3-ED49-BA1A-0CDB4DF621B8}">
      <dsp:nvSpPr>
        <dsp:cNvPr id="0" name=""/>
        <dsp:cNvSpPr/>
      </dsp:nvSpPr>
      <dsp:spPr>
        <a:xfrm>
          <a:off x="0" y="3694380"/>
          <a:ext cx="4648625" cy="923595"/>
        </a:xfrm>
        <a:prstGeom prst="trapezoid">
          <a:avLst>
            <a:gd name="adj" fmla="val 50332"/>
          </a:avLst>
        </a:prstGeom>
        <a:solidFill>
          <a:srgbClr val="4793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sp:txBody>
      <dsp:txXfrm>
        <a:off x="813509" y="3694380"/>
        <a:ext cx="3021606" cy="923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235226-B145-4E10-983B-1CC3FFD77C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FC5A7-8C8B-4687-B28B-5BF9AEB6A4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418932-800F-49B7-9B85-80D8118CABFE}" type="datetimeFigureOut">
              <a:rPr lang="en-GB"/>
              <a:pPr>
                <a:defRPr/>
              </a:pPr>
              <a:t>05/09/2022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6F1F158-007E-427F-8465-C261315941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E36E06-D37F-4889-B95F-01BE44729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15012-0BDA-4DFA-8088-A120A094BD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E7443-C6D5-424B-AFA3-DE5D71095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0FE0A2-34EE-413D-B87D-BE548BE2D9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831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83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9061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734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1119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12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88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75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645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746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541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448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613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147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lid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3560" cy="5715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err="1"/>
              <a:t>Slidedeck</a:t>
            </a:r>
            <a:r>
              <a:rPr lang="en-US"/>
              <a:t>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356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58B68-B602-4B1E-8CDB-6CDDA6530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16704"/>
            <a:ext cx="2174239" cy="953238"/>
          </a:xfrm>
          <a:prstGeom prst="rect">
            <a:avLst/>
          </a:prstGeom>
        </p:spPr>
      </p:pic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7E58FB9-FEF2-4FAA-AB76-18AB01605D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720363"/>
            <a:ext cx="4353560" cy="454025"/>
          </a:xfr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80E1784-6502-40DF-8151-F6A3B84DF5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3pPr marL="180975" indent="0">
              <a:buNone/>
              <a:defRPr/>
            </a:lvl3pPr>
            <a:lvl4pPr marL="612775" indent="0">
              <a:buNone/>
              <a:defRPr/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</p:spTree>
    <p:extLst>
      <p:ext uri="{BB962C8B-B14F-4D97-AF65-F5344CB8AC3E}">
        <p14:creationId xmlns:p14="http://schemas.microsoft.com/office/powerpoint/2010/main" val="75648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3F70B52-F7B4-4FC4-9472-3F73A12A4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682940"/>
            <a:ext cx="3920400" cy="3660460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tx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EFE4AFE-B570-485B-8926-6A4990AFE3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74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 userDrawn="1">
          <p15:clr>
            <a:srgbClr val="FBAE40"/>
          </p15:clr>
        </p15:guide>
        <p15:guide id="6" pos="54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bullets, image (Dark) (Al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791076" y="683054"/>
            <a:ext cx="39211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682940"/>
            <a:ext cx="3921125" cy="545115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7E95CB-6286-4E8D-8ABC-6A9BD85351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A79611A-8145-4287-999D-C17E624B80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1075" y="1294731"/>
            <a:ext cx="3921125" cy="3048668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 to 6 bullet points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0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  <p15:guide id="7" pos="2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bullets, image (Light) (Al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791076" y="683054"/>
            <a:ext cx="3921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682940"/>
            <a:ext cx="3921125" cy="54511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E39823-F30B-468B-8008-58BE47430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1076" y="1294731"/>
            <a:ext cx="3921124" cy="3048668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7E95CB-6286-4E8D-8ABC-6A9BD85351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0203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 userDrawn="1">
          <p15:clr>
            <a:srgbClr val="FBAE40"/>
          </p15:clr>
        </p15:guide>
        <p15:guide id="7" pos="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Dark) (Al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BA11250-F612-4164-9C20-CAEEC9CF7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6" y="682940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6DCB931-AF3E-493E-BBC5-0ACD78686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3268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72" userDrawn="1">
          <p15:clr>
            <a:srgbClr val="FBAE40"/>
          </p15:clr>
        </p15:guide>
        <p15:guide id="7" pos="301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Al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3F70B52-F7B4-4FC4-9472-3F73A12A4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7900" y="682940"/>
            <a:ext cx="3920400" cy="3660460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tx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819D4C3-6603-43E5-90D7-20E616ECFD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4113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 userDrawn="1">
          <p15:clr>
            <a:srgbClr val="FBAE40"/>
          </p15:clr>
        </p15:guide>
        <p15:guide id="7" pos="2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5299B8-75C7-4CEB-9D2A-D2DB0A44F4D4}"/>
              </a:ext>
            </a:extLst>
          </p:cNvPr>
          <p:cNvCxnSpPr>
            <a:cxnSpLocks/>
          </p:cNvCxnSpPr>
          <p:nvPr userDrawn="1"/>
        </p:nvCxnSpPr>
        <p:spPr>
          <a:xfrm>
            <a:off x="1079500" y="3123886"/>
            <a:ext cx="303458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3DD6AC7-34D2-4DCA-AEEA-3FFE241C7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9500" y="992188"/>
            <a:ext cx="3060700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DDC7B71-8338-4886-9324-FE10798586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1" y="992188"/>
            <a:ext cx="3060699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0D6B7F-4D7A-4A69-8F7D-C94B97D75491}"/>
              </a:ext>
            </a:extLst>
          </p:cNvPr>
          <p:cNvCxnSpPr>
            <a:cxnSpLocks/>
          </p:cNvCxnSpPr>
          <p:nvPr userDrawn="1"/>
        </p:nvCxnSpPr>
        <p:spPr>
          <a:xfrm>
            <a:off x="5003803" y="3123886"/>
            <a:ext cx="30607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E9D6D81-F605-4611-878D-235C279E4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3154366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C6CF01-8567-4E9F-AA45-61AA44F6B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2" y="3154365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9347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 userDrawn="1">
          <p15:clr>
            <a:srgbClr val="FBAE40"/>
          </p15:clr>
        </p15:guide>
        <p15:guide id="7" pos="680" userDrawn="1">
          <p15:clr>
            <a:srgbClr val="FBAE40"/>
          </p15:clr>
        </p15:guide>
        <p15:guide id="8" pos="3152" userDrawn="1">
          <p15:clr>
            <a:srgbClr val="FBAE40"/>
          </p15:clr>
        </p15:guide>
        <p15:guide id="9" pos="50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AB5B7F-65EB-40B3-8ADF-96F4B0AC0201}"/>
              </a:ext>
            </a:extLst>
          </p:cNvPr>
          <p:cNvCxnSpPr>
            <a:cxnSpLocks/>
          </p:cNvCxnSpPr>
          <p:nvPr userDrawn="1"/>
        </p:nvCxnSpPr>
        <p:spPr>
          <a:xfrm>
            <a:off x="1079500" y="3123886"/>
            <a:ext cx="303458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8D267A-F5EA-4642-8DED-8C076DFFD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9500" y="992188"/>
            <a:ext cx="3060700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4ECC00A9-083C-4789-9FCC-AB8D7284A6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1" y="992188"/>
            <a:ext cx="3060699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7EF0F4-6140-4CA6-AC02-2ADC1F1CA43D}"/>
              </a:ext>
            </a:extLst>
          </p:cNvPr>
          <p:cNvCxnSpPr>
            <a:cxnSpLocks/>
          </p:cNvCxnSpPr>
          <p:nvPr userDrawn="1"/>
        </p:nvCxnSpPr>
        <p:spPr>
          <a:xfrm>
            <a:off x="5003803" y="3123886"/>
            <a:ext cx="3060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0CF1839-676C-46B5-A599-21AA96E5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3154366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0A1946A-052F-4EDE-BDC4-BAB850806D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2" y="3154365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35338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pos="680">
          <p15:clr>
            <a:srgbClr val="FBAE40"/>
          </p15:clr>
        </p15:guide>
        <p15:guide id="8" pos="3152">
          <p15:clr>
            <a:srgbClr val="FBAE40"/>
          </p15:clr>
        </p15:guide>
        <p15:guide id="9" pos="50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C9224A-09C5-42AB-BE72-2D01A39D1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1525" y="3160713"/>
            <a:ext cx="2520950" cy="701302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23FD6B0-E4D1-480A-8912-97C55DB2C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200" y="3160713"/>
            <a:ext cx="2520950" cy="701301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3132603"/>
            <a:ext cx="2519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0" y="1254440"/>
            <a:ext cx="2519363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6DC436-4D86-413D-BBB3-A15CE4285A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000" y="1254440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337A4C9-22E2-49AC-B029-CC29936ED3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200" y="1254442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3312000" y="3124983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A2A627-4CB8-4EF2-85D8-B14D75F9C353}"/>
              </a:ext>
            </a:extLst>
          </p:cNvPr>
          <p:cNvCxnSpPr>
            <a:cxnSpLocks/>
          </p:cNvCxnSpPr>
          <p:nvPr userDrawn="1"/>
        </p:nvCxnSpPr>
        <p:spPr>
          <a:xfrm>
            <a:off x="6192200" y="3124983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5972E1-EF4A-4234-99B1-AF32BAA9E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850" y="3161758"/>
            <a:ext cx="2519363" cy="700256"/>
          </a:xfrm>
        </p:spPr>
        <p:txBody>
          <a:bodyPr/>
          <a:lstStyle>
            <a:lvl1pPr marL="216000" indent="-216000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15935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 userDrawn="1">
          <p15:clr>
            <a:srgbClr val="FBAE40"/>
          </p15:clr>
        </p15:guide>
        <p15:guide id="8" pos="3674" userDrawn="1">
          <p15:clr>
            <a:srgbClr val="FBAE40"/>
          </p15:clr>
        </p15:guide>
        <p15:guide id="9" pos="3901" userDrawn="1">
          <p15:clr>
            <a:srgbClr val="FBAE40"/>
          </p15:clr>
        </p15:guide>
        <p15:guide id="10" pos="208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9863077-8CC3-4BBF-B430-3855EC0D66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1525" y="3160713"/>
            <a:ext cx="2520950" cy="701302"/>
          </a:xfrm>
        </p:spPr>
        <p:txBody>
          <a:bodyPr/>
          <a:lstStyle>
            <a:lvl1pPr marL="288000" indent="-288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A455E2B-2D9B-44D5-AF1B-E5C2833F6E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200" y="3160713"/>
            <a:ext cx="2520950" cy="701301"/>
          </a:xfrm>
        </p:spPr>
        <p:txBody>
          <a:bodyPr/>
          <a:lstStyle>
            <a:lvl1pPr marL="288000" indent="-288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5" name="Title 7">
            <a:extLst>
              <a:ext uri="{FF2B5EF4-FFF2-40B4-BE49-F238E27FC236}">
                <a16:creationId xmlns:a16="http://schemas.microsoft.com/office/drawing/2014/main" id="{40A893CA-5C26-4EC6-BAD0-71AE64858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160713"/>
            <a:ext cx="2520000" cy="701304"/>
          </a:xfrm>
        </p:spPr>
        <p:txBody>
          <a:bodyPr/>
          <a:lstStyle>
            <a:lvl1pPr marL="288000" indent="-288000">
              <a:lnSpc>
                <a:spcPct val="100000"/>
              </a:lnSpc>
              <a:spcAft>
                <a:spcPts val="500"/>
              </a:spcAft>
              <a:buFontTx/>
              <a:buChar char="–"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71527B-53ED-44E4-B84A-A9BF95EDB671}"/>
              </a:ext>
            </a:extLst>
          </p:cNvPr>
          <p:cNvCxnSpPr>
            <a:cxnSpLocks/>
          </p:cNvCxnSpPr>
          <p:nvPr userDrawn="1"/>
        </p:nvCxnSpPr>
        <p:spPr>
          <a:xfrm>
            <a:off x="431800" y="3132603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BB69E7F7-A753-4EE6-A6F6-2E1E773084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0" y="1254440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756934B-E4E0-4141-9A7B-4932B5A304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000" y="1254440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E943CD3-34B8-45E5-AFBD-CA8813D4BE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200" y="1254442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56D04E-96CE-42C6-8797-23AC35DCD5B2}"/>
              </a:ext>
            </a:extLst>
          </p:cNvPr>
          <p:cNvCxnSpPr>
            <a:cxnSpLocks/>
          </p:cNvCxnSpPr>
          <p:nvPr userDrawn="1"/>
        </p:nvCxnSpPr>
        <p:spPr>
          <a:xfrm>
            <a:off x="3312000" y="3124983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5CABF2-DF5C-477C-A26C-AC42B4516332}"/>
              </a:ext>
            </a:extLst>
          </p:cNvPr>
          <p:cNvCxnSpPr>
            <a:cxnSpLocks/>
          </p:cNvCxnSpPr>
          <p:nvPr userDrawn="1"/>
        </p:nvCxnSpPr>
        <p:spPr>
          <a:xfrm>
            <a:off x="6192200" y="3124983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89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 userDrawn="1">
          <p15:clr>
            <a:srgbClr val="FBAE40"/>
          </p15:clr>
        </p15:guide>
        <p15:guide id="7" pos="2086" userDrawn="1">
          <p15:clr>
            <a:srgbClr val="FBAE40"/>
          </p15:clr>
        </p15:guide>
        <p15:guide id="8" pos="3674" userDrawn="1">
          <p15:clr>
            <a:srgbClr val="FBAE40"/>
          </p15:clr>
        </p15:guide>
        <p15:guide id="9" pos="390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ox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5299B8-75C7-4CEB-9D2A-D2DB0A44F4D4}"/>
              </a:ext>
            </a:extLst>
          </p:cNvPr>
          <p:cNvCxnSpPr>
            <a:cxnSpLocks/>
          </p:cNvCxnSpPr>
          <p:nvPr userDrawn="1"/>
        </p:nvCxnSpPr>
        <p:spPr>
          <a:xfrm>
            <a:off x="1079498" y="1606370"/>
            <a:ext cx="303458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0D6B7F-4D7A-4A69-8F7D-C94B97D75491}"/>
              </a:ext>
            </a:extLst>
          </p:cNvPr>
          <p:cNvCxnSpPr>
            <a:cxnSpLocks/>
          </p:cNvCxnSpPr>
          <p:nvPr userDrawn="1"/>
        </p:nvCxnSpPr>
        <p:spPr>
          <a:xfrm>
            <a:off x="5003801" y="1606370"/>
            <a:ext cx="30607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E9D6D81-F605-4611-878D-235C279E4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498" y="1636850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C6CF01-8567-4E9F-AA45-61AA44F6B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0" y="1636849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2797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pos="680">
          <p15:clr>
            <a:srgbClr val="FBAE40"/>
          </p15:clr>
        </p15:guide>
        <p15:guide id="8" pos="3152">
          <p15:clr>
            <a:srgbClr val="FBAE40"/>
          </p15:clr>
        </p15:guide>
        <p15:guide id="9" pos="50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lide (Light)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3560" cy="571512"/>
          </a:xfrm>
        </p:spPr>
        <p:txBody>
          <a:bodyPr/>
          <a:lstStyle>
            <a:lvl1pPr>
              <a:lnSpc>
                <a:spcPct val="100000"/>
              </a:lnSpc>
              <a:defRPr sz="3400"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Slidedeck</a:t>
            </a:r>
            <a:r>
              <a:rPr lang="en-US"/>
              <a:t> title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BD8555-5574-479C-8AEF-5074012734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3pPr marL="180975" indent="0">
              <a:buNone/>
              <a:defRPr/>
            </a:lvl3pPr>
            <a:lvl4pPr marL="612775" indent="0">
              <a:buNone/>
              <a:defRPr/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35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58B68-B602-4B1E-8CDB-6CDDA6530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16704"/>
            <a:ext cx="2174240" cy="953238"/>
          </a:xfrm>
          <a:prstGeom prst="rect">
            <a:avLst/>
          </a:prstGeom>
        </p:spPr>
      </p:pic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7E58FB9-FEF2-4FAA-AB76-18AB01605D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720363"/>
            <a:ext cx="4353560" cy="454025"/>
          </a:xfrm>
        </p:spPr>
        <p:txBody>
          <a:bodyPr/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85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ox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C0798-3A00-4D85-AA21-D37CEDB1FA2D}"/>
              </a:ext>
            </a:extLst>
          </p:cNvPr>
          <p:cNvCxnSpPr>
            <a:cxnSpLocks/>
          </p:cNvCxnSpPr>
          <p:nvPr userDrawn="1"/>
        </p:nvCxnSpPr>
        <p:spPr>
          <a:xfrm>
            <a:off x="1079498" y="1606370"/>
            <a:ext cx="303458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CB00C7-989B-45C7-AA4C-E065DBEAFA1C}"/>
              </a:ext>
            </a:extLst>
          </p:cNvPr>
          <p:cNvCxnSpPr>
            <a:cxnSpLocks/>
          </p:cNvCxnSpPr>
          <p:nvPr userDrawn="1"/>
        </p:nvCxnSpPr>
        <p:spPr>
          <a:xfrm>
            <a:off x="5003801" y="1606370"/>
            <a:ext cx="3060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8DA490F-DDDB-45E4-BA8E-6EAC2B08F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498" y="1636850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98B511-DCBF-4838-9F07-F0BAEBE4EA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0" y="1636849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0336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pos="680">
          <p15:clr>
            <a:srgbClr val="FBAE40"/>
          </p15:clr>
        </p15:guide>
        <p15:guide id="8" pos="3152">
          <p15:clr>
            <a:srgbClr val="FBAE40"/>
          </p15:clr>
        </p15:guide>
        <p15:guide id="9" pos="50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C9224A-09C5-42AB-BE72-2D01A39D1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0575" y="1539436"/>
            <a:ext cx="2520950" cy="701302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23FD6B0-E4D1-480A-8912-97C55DB2C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0" y="1539436"/>
            <a:ext cx="2520950" cy="701301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0850" y="1511326"/>
            <a:ext cx="2519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3311050" y="1503706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A2A627-4CB8-4EF2-85D8-B14D75F9C353}"/>
              </a:ext>
            </a:extLst>
          </p:cNvPr>
          <p:cNvCxnSpPr>
            <a:cxnSpLocks/>
          </p:cNvCxnSpPr>
          <p:nvPr userDrawn="1"/>
        </p:nvCxnSpPr>
        <p:spPr>
          <a:xfrm>
            <a:off x="6191250" y="1503706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5972E1-EF4A-4234-99B1-AF32BAA9E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900" y="1540481"/>
            <a:ext cx="2519363" cy="700256"/>
          </a:xfrm>
        </p:spPr>
        <p:txBody>
          <a:bodyPr/>
          <a:lstStyle>
            <a:lvl1pPr marL="216000" indent="-216000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2459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>
          <p15:clr>
            <a:srgbClr val="FBAE40"/>
          </p15:clr>
        </p15:guide>
        <p15:guide id="8" pos="3674">
          <p15:clr>
            <a:srgbClr val="FBAE40"/>
          </p15:clr>
        </p15:guide>
        <p15:guide id="9" pos="3901">
          <p15:clr>
            <a:srgbClr val="FBAE40"/>
          </p15:clr>
        </p15:guide>
        <p15:guide id="10" pos="208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9026A22-B87C-46F8-B2F4-6A0F11F9AF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0575" y="1539436"/>
            <a:ext cx="2520950" cy="701302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911C50-0DDD-4A01-9B6D-DC79062CAB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0" y="1539436"/>
            <a:ext cx="2520950" cy="701301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FD4059-1CEA-431F-9737-E09AE1FE1EB5}"/>
              </a:ext>
            </a:extLst>
          </p:cNvPr>
          <p:cNvCxnSpPr>
            <a:cxnSpLocks/>
          </p:cNvCxnSpPr>
          <p:nvPr userDrawn="1"/>
        </p:nvCxnSpPr>
        <p:spPr>
          <a:xfrm>
            <a:off x="430850" y="1511326"/>
            <a:ext cx="2519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C88001-0B7A-4142-B613-954FB5D1A6C1}"/>
              </a:ext>
            </a:extLst>
          </p:cNvPr>
          <p:cNvCxnSpPr>
            <a:cxnSpLocks/>
          </p:cNvCxnSpPr>
          <p:nvPr userDrawn="1"/>
        </p:nvCxnSpPr>
        <p:spPr>
          <a:xfrm>
            <a:off x="3311050" y="1503706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A71E79-A98D-4A0F-8EA8-7B9B1469E422}"/>
              </a:ext>
            </a:extLst>
          </p:cNvPr>
          <p:cNvCxnSpPr>
            <a:cxnSpLocks/>
          </p:cNvCxnSpPr>
          <p:nvPr userDrawn="1"/>
        </p:nvCxnSpPr>
        <p:spPr>
          <a:xfrm>
            <a:off x="6191250" y="1503706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94767EF-D844-43F5-980B-C5081407A3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900" y="1540481"/>
            <a:ext cx="2519363" cy="700256"/>
          </a:xfrm>
        </p:spPr>
        <p:txBody>
          <a:bodyPr/>
          <a:lstStyle>
            <a:lvl1pPr marL="216000" indent="-216000"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071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>
          <p15:clr>
            <a:srgbClr val="FBAE40"/>
          </p15:clr>
        </p15:guide>
        <p15:guide id="7" pos="2086">
          <p15:clr>
            <a:srgbClr val="FBAE40"/>
          </p15:clr>
        </p15:guide>
        <p15:guide id="8" pos="3674">
          <p15:clr>
            <a:srgbClr val="FBAE40"/>
          </p15:clr>
        </p15:guide>
        <p15:guide id="9" pos="3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471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3471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34709" y="420336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4710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5010147" y="420336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148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4709" y="4203347"/>
            <a:ext cx="2299138" cy="322707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0147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2341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 userDrawn="1">
          <p15:clr>
            <a:srgbClr val="FBAE40"/>
          </p15:clr>
        </p15:guide>
        <p15:guide id="7" orient="horz" pos="1620" userDrawn="1">
          <p15:clr>
            <a:srgbClr val="FBAE40"/>
          </p15:clr>
        </p15:guide>
        <p15:guide id="8" pos="3152" userDrawn="1">
          <p15:clr>
            <a:srgbClr val="FBAE40"/>
          </p15:clr>
        </p15:guide>
        <p15:guide id="9" pos="1156" userDrawn="1">
          <p15:clr>
            <a:srgbClr val="FBAE40"/>
          </p15:clr>
        </p15:guide>
        <p15:guide id="10" pos="460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1062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41063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41062" y="419425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1062" y="257633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5010150" y="419425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150" y="257633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1062" y="4194240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0150" y="4194240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6238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156" userDrawn="1">
          <p15:clr>
            <a:srgbClr val="FBAE40"/>
          </p15:clr>
        </p15:guide>
        <p15:guide id="7" orient="horz" pos="1620" userDrawn="1">
          <p15:clr>
            <a:srgbClr val="FBAE40"/>
          </p15:clr>
        </p15:guide>
        <p15:guide id="8" pos="2608" userDrawn="1">
          <p15:clr>
            <a:srgbClr val="FBAE40"/>
          </p15:clr>
        </p15:guide>
        <p15:guide id="9" pos="3152" userDrawn="1">
          <p15:clr>
            <a:srgbClr val="FBAE40"/>
          </p15:clr>
        </p15:guide>
        <p15:guide id="10" pos="460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Dark) (Al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471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3471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34709" y="420336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4710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4709" y="4203347"/>
            <a:ext cx="2299138" cy="322707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97341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3152">
          <p15:clr>
            <a:srgbClr val="FBAE40"/>
          </p15:clr>
        </p15:guide>
        <p15:guide id="9" pos="1156">
          <p15:clr>
            <a:srgbClr val="FBAE40"/>
          </p15:clr>
        </p15:guide>
        <p15:guide id="10" pos="46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Light) (Al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1062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41063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41062" y="419425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1062" y="257633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1062" y="4194240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29239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156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2608">
          <p15:clr>
            <a:srgbClr val="FBAE40"/>
          </p15:clr>
        </p15:guide>
        <p15:guide id="9" pos="3152">
          <p15:clr>
            <a:srgbClr val="FBAE40"/>
          </p15:clr>
        </p15:guide>
        <p15:guide id="10" pos="46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6125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6125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125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9712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9712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9712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4853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7" orient="horz" pos="2981" userDrawn="1">
          <p15:clr>
            <a:srgbClr val="FBAE40"/>
          </p15:clr>
        </p15:guide>
        <p15:guide id="8" pos="1723" userDrawn="1">
          <p15:clr>
            <a:srgbClr val="FBAE40"/>
          </p15:clr>
        </p15:guide>
        <p15:guide id="9" pos="2154" userDrawn="1">
          <p15:clr>
            <a:srgbClr val="FBAE40"/>
          </p15:clr>
        </p15:guide>
        <p15:guide id="10" pos="3606" userDrawn="1">
          <p15:clr>
            <a:srgbClr val="FBAE40"/>
          </p15:clr>
        </p15:guide>
        <p15:guide id="11" pos="4037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1799" y="4202205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800" y="258428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420219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5386" y="4202205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5387" y="258428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5386" y="420219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92106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723" userDrawn="1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2154" userDrawn="1">
          <p15:clr>
            <a:srgbClr val="FBAE40"/>
          </p15:clr>
        </p15:guide>
        <p15:guide id="9" pos="3606" userDrawn="1">
          <p15:clr>
            <a:srgbClr val="FBAE40"/>
          </p15:clr>
        </p15:guide>
        <p15:guide id="10" pos="403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1797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798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6413061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062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7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061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2425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2426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2425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3854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606" userDrawn="1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1723" userDrawn="1">
          <p15:clr>
            <a:srgbClr val="FBAE40"/>
          </p15:clr>
        </p15:guide>
        <p15:guide id="9" pos="2154" userDrawn="1">
          <p15:clr>
            <a:srgbClr val="FBAE40"/>
          </p15:clr>
        </p15:guide>
        <p15:guide id="10" pos="403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no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82804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828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8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6124" y="4203361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6125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6417388" y="4203361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7389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124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7388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6752" y="4203361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6753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6752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9681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723" userDrawn="1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2154" userDrawn="1">
          <p15:clr>
            <a:srgbClr val="FBAE40"/>
          </p15:clr>
        </p15:guide>
        <p15:guide id="9" pos="3606" userDrawn="1">
          <p15:clr>
            <a:srgbClr val="FBAE40"/>
          </p15:clr>
        </p15:guide>
        <p15:guide id="10" pos="403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char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75E0450-A966-4DE2-A878-B35B1C17081C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791077" y="682938"/>
            <a:ext cx="3921122" cy="366046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26ACCD3-1FD3-493E-8616-B63E8A20F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682938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180869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744" userDrawn="1">
          <p15:clr>
            <a:srgbClr val="FBAE40"/>
          </p15:clr>
        </p15:guide>
        <p15:guide id="7" pos="301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chart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75E0450-A966-4DE2-A878-B35B1C17081C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791077" y="682939"/>
            <a:ext cx="3921122" cy="36604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B92DF82-0651-4A19-A491-404FD49C1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682938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10534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744" userDrawn="1">
          <p15:clr>
            <a:srgbClr val="FBAE40"/>
          </p15:clr>
        </p15:guide>
        <p15:guide id="7" pos="301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circl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18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8AD8BE2-39B8-493E-A60F-709B51DE3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27933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6CEE51E-47DA-420E-A605-A66715C1C7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4066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3DFB02D-3DF9-49E2-9A6D-B72407AD2A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202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1"/>
            <a:ext cx="8280400" cy="701303"/>
          </a:xfrm>
        </p:spPr>
        <p:txBody>
          <a:bodyPr/>
          <a:lstStyle>
            <a:lvl1pPr marL="0" indent="0">
              <a:buNone/>
              <a:defRPr sz="3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People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46A236-957D-4887-92B6-C3508EBA7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27933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BB2F8B0-CCF9-4D70-8E8C-5DB5EDD306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4066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E3CB6D2-1B45-4D2F-8AFC-B6E91CA4C4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20200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559A9BBB-29D4-4E25-96F2-45FFB59BB4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1799" y="3344104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18078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655">
          <p15:clr>
            <a:srgbClr val="FBAE40"/>
          </p15:clr>
        </p15:guide>
        <p15:guide id="7" pos="1338">
          <p15:clr>
            <a:srgbClr val="FBAE40"/>
          </p15:clr>
        </p15:guide>
        <p15:guide id="8" pos="2721">
          <p15:clr>
            <a:srgbClr val="FBAE40"/>
          </p15:clr>
        </p15:guide>
        <p15:guide id="9" pos="3039">
          <p15:clr>
            <a:srgbClr val="FBAE40"/>
          </p15:clr>
        </p15:guide>
        <p15:guide id="10" pos="4105">
          <p15:clr>
            <a:srgbClr val="FBAE40"/>
          </p15:clr>
        </p15:guide>
        <p15:guide id="11" pos="442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circl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3"/>
            <a:ext cx="8280400" cy="701301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People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0A7FD4F-3D37-4D8B-A9B3-D5F373E2D7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18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5C377DA-F54D-4453-89EF-AEFF11E3EA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27933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A77FCAB-7CBA-41F2-B0EC-B501072A82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4066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9B4D847-24A5-4D2D-99D1-6BDFA0F50E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202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8317DC6-D786-44BE-BB0D-2E3ACEE086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27933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85E84A1-A3F9-4397-ACBE-343412EAB7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4066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2EB35B6-1653-4BA9-B107-4F31F5F00B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20200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84A5278-D33F-4E87-A19A-20E0D80E2E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1799" y="3344104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878594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338">
          <p15:clr>
            <a:srgbClr val="FBAE40"/>
          </p15:clr>
        </p15:guide>
        <p15:guide id="7" pos="1655">
          <p15:clr>
            <a:srgbClr val="FBAE40"/>
          </p15:clr>
        </p15:guide>
        <p15:guide id="8" pos="2721">
          <p15:clr>
            <a:srgbClr val="FBAE40"/>
          </p15:clr>
        </p15:guide>
        <p15:guide id="9" pos="3039">
          <p15:clr>
            <a:srgbClr val="FBAE40"/>
          </p15:clr>
        </p15:guide>
        <p15:guide id="10" pos="4105">
          <p15:clr>
            <a:srgbClr val="FBAE40"/>
          </p15:clr>
        </p15:guide>
        <p15:guide id="11" pos="442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3"/>
            <a:ext cx="8280400" cy="701301"/>
          </a:xfrm>
        </p:spPr>
        <p:txBody>
          <a:bodyPr/>
          <a:lstStyle>
            <a:lvl1pPr marL="0" indent="0">
              <a:buNone/>
              <a:defRPr sz="3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447800"/>
            <a:ext cx="5645149" cy="2895598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86212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3"/>
            <a:ext cx="8280400" cy="701301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447800"/>
            <a:ext cx="5645149" cy="2895598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05845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11163"/>
            <a:ext cx="5645149" cy="288000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49699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411162"/>
            <a:ext cx="5645149" cy="288000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719516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8DEE8-034B-4AA1-A8A7-6DFB691A44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2"/>
            <a:ext cx="8280398" cy="4321175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4259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no image (Light)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82804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828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418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49AF7-992D-4DF7-8F38-87B6CA839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2"/>
            <a:ext cx="8280398" cy="4321175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8362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61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61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BD67C99-C0BD-4075-A538-B65ED75A43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3pPr marL="180975" indent="0">
              <a:buNone/>
              <a:defRPr/>
            </a:lvl3pPr>
            <a:lvl4pPr marL="612775" indent="0"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</p:spTree>
    <p:extLst>
      <p:ext uri="{BB962C8B-B14F-4D97-AF65-F5344CB8AC3E}">
        <p14:creationId xmlns:p14="http://schemas.microsoft.com/office/powerpoint/2010/main" val="2095488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image (Light)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61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6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BD67C99-C0BD-4075-A538-B65ED75A43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3pPr marL="180975" indent="0">
              <a:buNone/>
              <a:defRPr/>
            </a:lvl3pPr>
            <a:lvl4pPr marL="612775" indent="0">
              <a:buNone/>
              <a:defRPr/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</p:spTree>
    <p:extLst>
      <p:ext uri="{BB962C8B-B14F-4D97-AF65-F5344CB8AC3E}">
        <p14:creationId xmlns:p14="http://schemas.microsoft.com/office/powerpoint/2010/main" val="1545122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ing, bullets, image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31800" y="702773"/>
            <a:ext cx="39211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702659"/>
            <a:ext cx="3921125" cy="545115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838B155-C9C2-4DB1-8588-E414A618F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018247D9-5503-486A-97BE-69C90ACD67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25887"/>
            <a:ext cx="3921124" cy="3017512"/>
          </a:xfrm>
        </p:spPr>
        <p:txBody>
          <a:bodyPr/>
          <a:lstStyle>
            <a:lvl1pPr marL="271463" indent="-271463">
              <a:buClr>
                <a:schemeClr val="bg1"/>
              </a:buClr>
              <a:buFont typeface="System Font Regular"/>
              <a:buChar char="–"/>
              <a:tabLst/>
              <a:defRPr sz="2800" b="0">
                <a:solidFill>
                  <a:schemeClr val="bg1"/>
                </a:solidFill>
              </a:defRPr>
            </a:lvl1pPr>
            <a:lvl2pPr marL="614363" indent="-342900">
              <a:buClr>
                <a:schemeClr val="bg1"/>
              </a:buClr>
              <a:buFont typeface="System Font Regular"/>
              <a:buChar char="–"/>
              <a:tabLst/>
              <a:defRPr>
                <a:solidFill>
                  <a:schemeClr val="bg1"/>
                </a:solidFill>
              </a:defRPr>
            </a:lvl2pPr>
            <a:lvl3pPr marL="342900" indent="-342900">
              <a:buClr>
                <a:schemeClr val="bg1"/>
              </a:buClr>
              <a:buFont typeface="System Font Regular"/>
              <a:buChar char="–"/>
              <a:tabLst/>
              <a:defRPr>
                <a:solidFill>
                  <a:schemeClr val="bg1"/>
                </a:solidFill>
              </a:defRPr>
            </a:lvl3pPr>
            <a:lvl4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	Third</a:t>
            </a:r>
          </a:p>
          <a:p>
            <a:pPr lvl="3"/>
            <a:r>
              <a:rPr lang="en-US"/>
              <a:t>Fourth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43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bullets, imag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31800" y="702773"/>
            <a:ext cx="3921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702659"/>
            <a:ext cx="3921125" cy="54511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E39823-F30B-468B-8008-58BE47430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314449"/>
            <a:ext cx="3921124" cy="3028949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838B155-C9C2-4DB1-8588-E414A618F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705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 userDrawn="1">
          <p15:clr>
            <a:srgbClr val="FBAE40"/>
          </p15:clr>
        </p15:guide>
        <p15:guide id="6" pos="54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BA11250-F612-4164-9C20-CAEEC9CF7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682938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70E3B20-94D5-4F38-BAE2-3DD3B53ED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7820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FA0B099-D98B-4334-B69B-347B6181D5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1800" y="431800"/>
            <a:ext cx="82804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64EA9-55AA-41D3-854D-4E8DBDF87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3963"/>
            <a:ext cx="8280400" cy="1443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add sub-header text</a:t>
            </a:r>
          </a:p>
          <a:p>
            <a:pPr lvl="0"/>
            <a:endParaRPr lang="en-GB"/>
          </a:p>
          <a:p>
            <a:pPr marL="288000" marR="0" lvl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3" r:id="rId2"/>
    <p:sldLayoutId id="2147483945" r:id="rId3"/>
    <p:sldLayoutId id="2147483947" r:id="rId4"/>
    <p:sldLayoutId id="2147483946" r:id="rId5"/>
    <p:sldLayoutId id="2147483948" r:id="rId6"/>
    <p:sldLayoutId id="2147483989" r:id="rId7"/>
    <p:sldLayoutId id="2147483956" r:id="rId8"/>
    <p:sldLayoutId id="2147483955" r:id="rId9"/>
    <p:sldLayoutId id="2147483957" r:id="rId10"/>
    <p:sldLayoutId id="2147483988" r:id="rId11"/>
    <p:sldLayoutId id="2147483960" r:id="rId12"/>
    <p:sldLayoutId id="2147483961" r:id="rId13"/>
    <p:sldLayoutId id="2147483962" r:id="rId14"/>
    <p:sldLayoutId id="2147483970" r:id="rId15"/>
    <p:sldLayoutId id="2147483978" r:id="rId16"/>
    <p:sldLayoutId id="2147483951" r:id="rId17"/>
    <p:sldLayoutId id="2147483950" r:id="rId18"/>
    <p:sldLayoutId id="2147483981" r:id="rId19"/>
    <p:sldLayoutId id="2147483982" r:id="rId20"/>
    <p:sldLayoutId id="2147483983" r:id="rId21"/>
    <p:sldLayoutId id="2147483984" r:id="rId22"/>
    <p:sldLayoutId id="2147483971" r:id="rId23"/>
    <p:sldLayoutId id="2147483973" r:id="rId24"/>
    <p:sldLayoutId id="2147483985" r:id="rId25"/>
    <p:sldLayoutId id="2147483986" r:id="rId26"/>
    <p:sldLayoutId id="2147483976" r:id="rId27"/>
    <p:sldLayoutId id="2147483977" r:id="rId28"/>
    <p:sldLayoutId id="2147483975" r:id="rId29"/>
    <p:sldLayoutId id="2147483974" r:id="rId30"/>
    <p:sldLayoutId id="2147483964" r:id="rId31"/>
    <p:sldLayoutId id="2147483958" r:id="rId32"/>
    <p:sldLayoutId id="2147483990" r:id="rId33"/>
    <p:sldLayoutId id="2147483991" r:id="rId34"/>
    <p:sldLayoutId id="2147483965" r:id="rId35"/>
    <p:sldLayoutId id="2147483966" r:id="rId36"/>
    <p:sldLayoutId id="2147483967" r:id="rId37"/>
    <p:sldLayoutId id="2147483968" r:id="rId38"/>
    <p:sldLayoutId id="2147483979" r:id="rId39"/>
    <p:sldLayoutId id="2147483980" r:id="rId40"/>
  </p:sldLayoutIdLst>
  <p:hf hdr="0"/>
  <p:txStyles>
    <p:titleStyle>
      <a:lvl1pPr marL="0" indent="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88000" marR="0" indent="-288000" algn="l" defTabSz="914400" rtl="0" eaLnBrk="0" fontAlgn="base" latinLnBrk="0" hangingPunct="0">
        <a:lnSpc>
          <a:spcPct val="100000"/>
        </a:lnSpc>
        <a:spcBef>
          <a:spcPct val="0"/>
        </a:spcBef>
        <a:spcAft>
          <a:spcPts val="800"/>
        </a:spcAft>
        <a:buClrTx/>
        <a:buSzTx/>
        <a:buFont typeface="Arial" panose="020B0604020202020204" pitchFamily="34" charset="0"/>
        <a:buChar char="–"/>
        <a:tabLst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indent="-25082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5082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400" indent="-25082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0" indent="-252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C4js5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tinyletter.com/turingdatasafehaven" TargetMode="External"/><Relationship Id="rId5" Type="http://schemas.openxmlformats.org/officeDocument/2006/relationships/hyperlink" Target="mailto:safehavendevs@turing.ac.uk" TargetMode="External"/><Relationship Id="rId4" Type="http://schemas.openxmlformats.org/officeDocument/2006/relationships/hyperlink" Target="https://github.com/alan-turing-institute/data-safe-have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6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4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0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2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A784D9-C0DF-48A5-A320-6F42AA76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184922"/>
            <a:ext cx="4577522" cy="571512"/>
          </a:xfrm>
        </p:spPr>
        <p:txBody>
          <a:bodyPr/>
          <a:lstStyle/>
          <a:p>
            <a:r>
              <a:rPr lang="en-GB" sz="3000" dirty="0"/>
              <a:t>Data Safe Haven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DFAF6-4E83-4424-8C2E-D2D55863F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799" y="3720363"/>
            <a:ext cx="4942217" cy="1214332"/>
          </a:xfrm>
        </p:spPr>
        <p:txBody>
          <a:bodyPr/>
          <a:lstStyle/>
          <a:p>
            <a:r>
              <a:rPr lang="en-GB" dirty="0"/>
              <a:t>James Robinson</a:t>
            </a:r>
            <a:endParaRPr lang="en-GB" sz="1400" dirty="0"/>
          </a:p>
          <a:p>
            <a:r>
              <a:rPr lang="en-GB" sz="1200" dirty="0"/>
              <a:t>Senior Research Software Engineer </a:t>
            </a:r>
          </a:p>
          <a:p>
            <a:r>
              <a:rPr lang="en-GB" sz="1200" dirty="0" err="1"/>
              <a:t>jrobinson@turing.ac.uk</a:t>
            </a:r>
            <a:endParaRPr lang="en-US" sz="1200" dirty="0"/>
          </a:p>
          <a:p>
            <a:endParaRPr lang="en-GB" dirty="0"/>
          </a:p>
        </p:txBody>
      </p:sp>
      <p:pic>
        <p:nvPicPr>
          <p:cNvPr id="7" name="Picture Placeholder 6" descr="A close up of a device&#10;&#10;Description automatically generated">
            <a:extLst>
              <a:ext uri="{FF2B5EF4-FFF2-40B4-BE49-F238E27FC236}">
                <a16:creationId xmlns:a16="http://schemas.microsoft.com/office/drawing/2014/main" id="{6FF5606E-F15E-B74B-8AFA-8F736B5001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18946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351E04-0D8C-8247-8B3C-325D6D19728B}"/>
              </a:ext>
            </a:extLst>
          </p:cNvPr>
          <p:cNvSpPr/>
          <p:nvPr/>
        </p:nvSpPr>
        <p:spPr>
          <a:xfrm>
            <a:off x="375330" y="2915233"/>
            <a:ext cx="495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cs typeface="Calibri"/>
              </a:rPr>
              <a:t>RSECon2022 Trusted Research Environments</a:t>
            </a:r>
          </a:p>
          <a:p>
            <a:r>
              <a:rPr lang="en-GB" dirty="0">
                <a:solidFill>
                  <a:schemeClr val="bg1"/>
                </a:solidFill>
                <a:latin typeface="+mn-lt"/>
                <a:cs typeface="Calibri"/>
              </a:rPr>
              <a:t>5</a:t>
            </a:r>
            <a:r>
              <a:rPr lang="en-GB" baseline="30000" dirty="0">
                <a:solidFill>
                  <a:schemeClr val="bg1"/>
                </a:solidFill>
                <a:latin typeface="+mn-lt"/>
                <a:cs typeface="Calibri"/>
              </a:rPr>
              <a:t>th</a:t>
            </a:r>
            <a:r>
              <a:rPr lang="en-GB" dirty="0">
                <a:solidFill>
                  <a:schemeClr val="bg1"/>
                </a:solidFill>
                <a:latin typeface="+mn-lt"/>
                <a:cs typeface="Calibri"/>
              </a:rPr>
              <a:t> September 2022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E3800-8EA6-584B-8189-D950E78D080A}"/>
              </a:ext>
            </a:extLst>
          </p:cNvPr>
          <p:cNvSpPr txBox="1"/>
          <p:nvPr/>
        </p:nvSpPr>
        <p:spPr>
          <a:xfrm>
            <a:off x="7330946" y="0"/>
            <a:ext cx="1813054" cy="1283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chemeClr val="accent2"/>
                </a:solidFill>
                <a:latin typeface="+mn-lt"/>
                <a:cs typeface="+mn-cs"/>
              </a:rPr>
              <a:t>Photo by Michael </a:t>
            </a:r>
            <a:r>
              <a:rPr lang="en-US" sz="800" err="1">
                <a:solidFill>
                  <a:schemeClr val="accent2"/>
                </a:solidFill>
                <a:latin typeface="+mn-lt"/>
                <a:cs typeface="+mn-cs"/>
              </a:rPr>
              <a:t>Dziedzic</a:t>
            </a:r>
            <a:r>
              <a:rPr lang="en-US" sz="800">
                <a:solidFill>
                  <a:schemeClr val="accent2"/>
                </a:solidFill>
                <a:latin typeface="+mn-lt"/>
                <a:cs typeface="+mn-cs"/>
              </a:rPr>
              <a:t> on </a:t>
            </a:r>
            <a:r>
              <a:rPr lang="en-US" sz="800" err="1">
                <a:solidFill>
                  <a:schemeClr val="accent2"/>
                </a:solidFill>
                <a:latin typeface="+mn-lt"/>
                <a:cs typeface="+mn-cs"/>
              </a:rPr>
              <a:t>Unsplash</a:t>
            </a:r>
            <a:endParaRPr lang="en-US" sz="800">
              <a:solidFill>
                <a:schemeClr val="accent2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61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3E3E17-BDD2-F746-AA5A-FD3EBF30A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001" y="3497345"/>
            <a:ext cx="8403996" cy="1272618"/>
          </a:xfrm>
        </p:spPr>
        <p:txBody>
          <a:bodyPr/>
          <a:lstStyle/>
          <a:p>
            <a:r>
              <a:rPr lang="en-US" sz="2100" dirty="0"/>
              <a:t>Wide range of data science tools </a:t>
            </a:r>
            <a:r>
              <a:rPr lang="en-US" sz="2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pre-installed</a:t>
            </a:r>
            <a:r>
              <a:rPr lang="en-US" sz="2100" dirty="0">
                <a:solidFill>
                  <a:schemeClr val="accent1"/>
                </a:solidFill>
              </a:rPr>
              <a:t> </a:t>
            </a:r>
            <a:r>
              <a:rPr lang="en-US" sz="2100" dirty="0"/>
              <a:t>to support offline work</a:t>
            </a:r>
          </a:p>
          <a:p>
            <a:r>
              <a:rPr lang="en-US" sz="2100" dirty="0"/>
              <a:t>Offline copies of Python and R </a:t>
            </a:r>
            <a:r>
              <a:rPr lang="en-US" sz="2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package repositories</a:t>
            </a:r>
          </a:p>
          <a:p>
            <a:r>
              <a:rPr lang="en-US" sz="2100" dirty="0"/>
              <a:t>Ability to install additional software </a:t>
            </a:r>
            <a:r>
              <a:rPr lang="en-US" sz="2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 agreed</a:t>
            </a:r>
            <a:r>
              <a:rPr lang="en-US" sz="21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00" dirty="0"/>
              <a:t>by project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85B6A97-A8FC-6348-B450-F8E620242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60278" y="184270"/>
            <a:ext cx="5023443" cy="2866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67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7F195-1EA1-0949-AD3D-D783E928B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057" y="299118"/>
            <a:ext cx="8561833" cy="454526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Data transfer</a:t>
            </a:r>
          </a:p>
          <a:p>
            <a:pPr>
              <a:buClr>
                <a:schemeClr val="bg1"/>
              </a:buClr>
            </a:pP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Secure transfer</a:t>
            </a: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dirty="0"/>
              <a:t>from data provider to the Safe Haven (via Azure storage)</a:t>
            </a:r>
            <a:endParaRPr lang="en-US" sz="2000" b="1" dirty="0"/>
          </a:p>
          <a:p>
            <a:pPr marL="287655" indent="-287655"/>
            <a:r>
              <a:rPr lang="en-US" sz="1800" dirty="0"/>
              <a:t>All stakeholders must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approve any transfer</a:t>
            </a: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dirty="0"/>
              <a:t>of data/code/results in or out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b="1" dirty="0"/>
              <a:t>Security</a:t>
            </a:r>
          </a:p>
          <a:p>
            <a:r>
              <a:rPr lang="en-GB" sz="1800" dirty="0">
                <a:cs typeface="Arial"/>
              </a:rPr>
              <a:t>Regular </a:t>
            </a:r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external penetration tests</a:t>
            </a:r>
            <a:r>
              <a:rPr lang="en-GB" sz="1800" dirty="0">
                <a:cs typeface="Arial"/>
              </a:rPr>
              <a:t> of latest release to confirm security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b="1" dirty="0"/>
              <a:t>Cleanup</a:t>
            </a:r>
          </a:p>
          <a:p>
            <a:r>
              <a:rPr lang="en-US" sz="1800" dirty="0"/>
              <a:t>Data and code are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deleted</a:t>
            </a:r>
            <a:r>
              <a:rPr lang="en-US" sz="1800" dirty="0"/>
              <a:t> when SRE is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torn down</a:t>
            </a: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dirty="0"/>
              <a:t>at the end of the project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b="1" dirty="0"/>
              <a:t>Scale and focus</a:t>
            </a:r>
          </a:p>
          <a:p>
            <a:r>
              <a:rPr lang="en-US" sz="1800" dirty="0"/>
              <a:t>Developed over past 4-5 years to meet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internal</a:t>
            </a:r>
            <a:r>
              <a:rPr lang="en-US" sz="1800" dirty="0"/>
              <a:t> demands</a:t>
            </a:r>
          </a:p>
          <a:p>
            <a:r>
              <a:rPr lang="en-US" sz="1800" dirty="0"/>
              <a:t>Turing typically supports 5-10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researcher-led</a:t>
            </a:r>
            <a:r>
              <a:rPr lang="en-US" sz="1800" dirty="0"/>
              <a:t> teams at any one time</a:t>
            </a:r>
          </a:p>
        </p:txBody>
      </p:sp>
    </p:spTree>
    <p:extLst>
      <p:ext uri="{BB962C8B-B14F-4D97-AF65-F5344CB8AC3E}">
        <p14:creationId xmlns:p14="http://schemas.microsoft.com/office/powerpoint/2010/main" val="342030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725D-2184-4F4E-848F-B96B5277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our future plans?</a:t>
            </a:r>
          </a:p>
        </p:txBody>
      </p:sp>
    </p:spTree>
    <p:extLst>
      <p:ext uri="{BB962C8B-B14F-4D97-AF65-F5344CB8AC3E}">
        <p14:creationId xmlns:p14="http://schemas.microsoft.com/office/powerpoint/2010/main" val="104911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FE6E3D-6B2A-5D4F-83EE-85313B9B8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037" y="354320"/>
            <a:ext cx="8353926" cy="443485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Certification</a:t>
            </a:r>
          </a:p>
          <a:p>
            <a:pPr marL="287655" indent="-287655">
              <a:buClr>
                <a:schemeClr val="bg1"/>
              </a:buClr>
            </a:pPr>
            <a:r>
              <a:rPr lang="en-US" sz="1700" dirty="0">
                <a:solidFill>
                  <a:schemeClr val="accent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NHS DSPT </a:t>
            </a:r>
            <a:r>
              <a:rPr lang="en-US" sz="1700" dirty="0"/>
              <a:t>submission in progress</a:t>
            </a:r>
            <a:endParaRPr lang="en-US" sz="1700" dirty="0">
              <a:cs typeface="Arial"/>
            </a:endParaRPr>
          </a:p>
          <a:p>
            <a:pPr marL="287655" indent="-287655">
              <a:buClr>
                <a:schemeClr val="bg1"/>
              </a:buClr>
            </a:pPr>
            <a:r>
              <a:rPr lang="en-US" sz="1700" dirty="0"/>
              <a:t>Longer term </a:t>
            </a:r>
            <a:r>
              <a:rPr lang="en-US" sz="1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Cyber Essentials Plus</a:t>
            </a:r>
            <a:r>
              <a:rPr lang="en-US" sz="1700" dirty="0"/>
              <a:t> and </a:t>
            </a:r>
            <a:r>
              <a:rPr lang="en-US" sz="1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ISO 27001</a:t>
            </a:r>
            <a:endParaRPr lang="en-US" sz="1700" dirty="0">
              <a:solidFill>
                <a:schemeClr val="accent2">
                  <a:lumMod val="60000"/>
                  <a:lumOff val="40000"/>
                </a:schemeClr>
              </a:solidFill>
              <a:cs typeface="Arial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b="1" dirty="0"/>
              <a:t>System improvements</a:t>
            </a:r>
            <a:endParaRPr lang="en-US" sz="2000" b="1" dirty="0">
              <a:cs typeface="Arial"/>
            </a:endParaRPr>
          </a:p>
          <a:p>
            <a:pPr marL="287655" indent="-287655">
              <a:buClr>
                <a:schemeClr val="bg1"/>
              </a:buClr>
            </a:pPr>
            <a:r>
              <a:rPr lang="en-US" sz="1700" dirty="0"/>
              <a:t>Make it easier for system administrators to </a:t>
            </a:r>
            <a:r>
              <a:rPr lang="en-US" sz="1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inspect</a:t>
            </a:r>
            <a:r>
              <a:rPr lang="en-US" sz="1700" dirty="0"/>
              <a:t> a running Safe Haven</a:t>
            </a:r>
            <a:endParaRPr lang="en-US" sz="1700" dirty="0">
              <a:cs typeface="Arial"/>
            </a:endParaRPr>
          </a:p>
          <a:p>
            <a:pPr marL="287655" indent="-287655">
              <a:buClr>
                <a:schemeClr val="bg1"/>
              </a:buClr>
            </a:pPr>
            <a:r>
              <a:rPr lang="en-US" sz="1700" dirty="0"/>
              <a:t>Data enters system at </a:t>
            </a:r>
            <a:r>
              <a:rPr lang="en-US" sz="1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discrete</a:t>
            </a:r>
            <a:r>
              <a:rPr lang="en-US" sz="1700" dirty="0"/>
              <a:t> points in time – changes needed for continuous flow</a:t>
            </a:r>
            <a:endParaRPr lang="en-US" sz="1700" dirty="0">
              <a:cs typeface="Arial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800" dirty="0"/>
          </a:p>
          <a:p>
            <a:pPr marL="0" indent="0">
              <a:buClr>
                <a:schemeClr val="bg1"/>
              </a:buClr>
              <a:buNone/>
            </a:pPr>
            <a:r>
              <a:rPr lang="en-US" sz="2000" b="1" dirty="0"/>
              <a:t>Make the project public</a:t>
            </a:r>
            <a:endParaRPr lang="en-US" sz="2000" b="1" dirty="0">
              <a:cs typeface="Arial"/>
            </a:endParaRPr>
          </a:p>
          <a:p>
            <a:pPr marL="287655" indent="-287655">
              <a:buClr>
                <a:schemeClr val="bg1"/>
              </a:buClr>
            </a:pPr>
            <a:r>
              <a:rPr lang="en-US" sz="1700" dirty="0"/>
              <a:t>Should be later </a:t>
            </a:r>
            <a:r>
              <a:rPr lang="en-US" sz="1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week</a:t>
            </a:r>
            <a:r>
              <a:rPr lang="en-US" sz="1700" dirty="0"/>
              <a:t> (waiting for sign-off from legal team)</a:t>
            </a:r>
          </a:p>
          <a:p>
            <a:pPr marL="287655" indent="-287655">
              <a:buClr>
                <a:schemeClr val="bg1"/>
              </a:buClr>
            </a:pPr>
            <a:endParaRPr lang="en-US" sz="800" dirty="0">
              <a:cs typeface="Arial"/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en-US" sz="1800" b="1" dirty="0"/>
              <a:t>Collaboration</a:t>
            </a:r>
            <a:endParaRPr lang="en-US" sz="1800" b="1" dirty="0">
              <a:cs typeface="Arial"/>
            </a:endParaRPr>
          </a:p>
          <a:p>
            <a:pPr marL="287655" indent="-287655">
              <a:buClr>
                <a:schemeClr val="bg1"/>
              </a:buClr>
            </a:pPr>
            <a:r>
              <a:rPr lang="en-US" sz="1600" dirty="0"/>
              <a:t>Looking for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active collaborators</a:t>
            </a:r>
            <a:r>
              <a:rPr lang="en-US" sz="1600" dirty="0"/>
              <a:t> to work together on a common, public codebase</a:t>
            </a:r>
            <a:endParaRPr lang="en-US" sz="1600" dirty="0">
              <a:cs typeface="Arial"/>
            </a:endParaRPr>
          </a:p>
          <a:p>
            <a:pPr marL="287655" indent="-287655">
              <a:buClr>
                <a:schemeClr val="bg1"/>
              </a:buClr>
            </a:pPr>
            <a:endParaRPr lang="en-US" sz="1600" dirty="0">
              <a:cs typeface="Arial"/>
            </a:endParaRPr>
          </a:p>
          <a:p>
            <a:pPr marL="287655" indent="-287655"/>
            <a:endParaRPr lang="en-US" sz="2000" dirty="0">
              <a:cs typeface="Arial"/>
            </a:endParaRPr>
          </a:p>
          <a:p>
            <a:pPr marL="287655" indent="-287655"/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3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FE6E3D-6B2A-5D4F-83EE-85313B9B8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89" y="659213"/>
            <a:ext cx="8977022" cy="3825074"/>
          </a:xfrm>
        </p:spPr>
        <p:txBody>
          <a:bodyPr/>
          <a:lstStyle/>
          <a:p>
            <a:pPr marL="287655" indent="-287655"/>
            <a:r>
              <a:rPr lang="en-GB" sz="2400" b="1" dirty="0"/>
              <a:t>Slack</a:t>
            </a:r>
            <a:r>
              <a:rPr lang="en-GB" sz="2400" dirty="0"/>
              <a:t>: general discussion/debugging/help</a:t>
            </a:r>
            <a:endParaRPr lang="en-US" dirty="0"/>
          </a:p>
          <a:p>
            <a:pPr marL="271145" lvl="1"/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e Mon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https://bit.ly/3C4js56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e Mono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Andale Mono"/>
              </a:rPr>
              <a:t>[turingdatasafehaven.slack.com]</a:t>
            </a:r>
          </a:p>
          <a:p>
            <a:pPr marL="271145" lvl="1"/>
            <a:endParaRPr lang="en-GB" sz="1200" dirty="0">
              <a:solidFill>
                <a:schemeClr val="bg1"/>
              </a:solidFill>
              <a:latin typeface="Andale Mono" panose="020B0509000000000004" pitchFamily="49" charset="0"/>
            </a:endParaRPr>
          </a:p>
          <a:p>
            <a:pPr marL="287655" indent="-287655"/>
            <a:r>
              <a:rPr lang="en-GB" sz="2400" b="1" dirty="0"/>
              <a:t>GitHub</a:t>
            </a:r>
            <a:r>
              <a:rPr lang="en-GB" sz="2400" dirty="0"/>
              <a:t>: code base</a:t>
            </a:r>
            <a:endParaRPr lang="en-GB" sz="2400" dirty="0">
              <a:cs typeface="Arial"/>
            </a:endParaRPr>
          </a:p>
          <a:p>
            <a:pPr marL="271145" lvl="1"/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e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https://github.com/alan-turing-institute/data-safe-haven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e Mono"/>
              </a:rPr>
              <a:t> </a:t>
            </a:r>
          </a:p>
          <a:p>
            <a:pPr marL="271145" lvl="1"/>
            <a:endParaRPr lang="en-GB" sz="1200" dirty="0">
              <a:latin typeface="Andale Mono" panose="020B0509000000000004" pitchFamily="49" charset="0"/>
            </a:endParaRPr>
          </a:p>
          <a:p>
            <a:pPr marL="287655" indent="-287655"/>
            <a:r>
              <a:rPr lang="en-GB" sz="2400" b="1" dirty="0"/>
              <a:t>Email</a:t>
            </a:r>
            <a:r>
              <a:rPr lang="en-GB" sz="2400" dirty="0"/>
              <a:t>: for contacting us directly </a:t>
            </a:r>
            <a:endParaRPr lang="en-GB" sz="2400" dirty="0">
              <a:cs typeface="Arial"/>
            </a:endParaRPr>
          </a:p>
          <a:p>
            <a:pPr marL="271145" lvl="1"/>
            <a:r>
              <a:rPr lang="en-GB" sz="20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e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safehavendevs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e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@turing.ac.uk</a:t>
            </a:r>
            <a:r>
              <a:rPr lang="en-GB" sz="1600" dirty="0">
                <a:solidFill>
                  <a:schemeClr val="bg1"/>
                </a:solidFill>
              </a:rPr>
              <a:t> [developers]</a:t>
            </a:r>
            <a:endParaRPr lang="en-GB" sz="1600" dirty="0">
              <a:solidFill>
                <a:schemeClr val="bg1"/>
              </a:solidFill>
              <a:cs typeface="Arial"/>
            </a:endParaRPr>
          </a:p>
          <a:p>
            <a:pPr marL="271145" lvl="1"/>
            <a:endParaRPr lang="en-GB" sz="1200" dirty="0">
              <a:latin typeface="Andale Mono" panose="020B0509000000000004" pitchFamily="49" charset="0"/>
            </a:endParaRPr>
          </a:p>
          <a:p>
            <a:pPr marL="287655" indent="-287655"/>
            <a:r>
              <a:rPr lang="en-GB" sz="2400" b="1" dirty="0"/>
              <a:t>Newsletter</a:t>
            </a:r>
            <a:r>
              <a:rPr lang="en-GB" sz="2400" dirty="0"/>
              <a:t>: new releases and announcements</a:t>
            </a:r>
            <a:endParaRPr lang="en-GB" sz="2400" dirty="0">
              <a:cs typeface="Arial"/>
            </a:endParaRPr>
          </a:p>
          <a:p>
            <a:pPr marL="271145" lvl="1"/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e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https://tinyletter.com/turingdatasafehaven</a:t>
            </a:r>
            <a:endParaRPr lang="en-US" sz="1700">
              <a:solidFill>
                <a:schemeClr val="accent2">
                  <a:lumMod val="60000"/>
                  <a:lumOff val="40000"/>
                </a:schemeClr>
              </a:solidFill>
              <a:latin typeface="Andale Mono"/>
              <a:cs typeface="Arial"/>
            </a:endParaRPr>
          </a:p>
          <a:p>
            <a:pPr marL="287655" indent="-287655">
              <a:buClr>
                <a:schemeClr val="bg1"/>
              </a:buClr>
            </a:pPr>
            <a:endParaRPr lang="en-US" sz="1600" dirty="0">
              <a:cs typeface="Arial"/>
            </a:endParaRPr>
          </a:p>
          <a:p>
            <a:pPr marL="287655" indent="-287655"/>
            <a:endParaRPr lang="en-US" sz="2000" dirty="0">
              <a:cs typeface="Arial"/>
            </a:endParaRPr>
          </a:p>
          <a:p>
            <a:pPr marL="287655" indent="-287655"/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36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DB3FEC-BFC1-D54F-BEF4-E7D2134205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99500" y="33750"/>
            <a:ext cx="6345000" cy="5076000"/>
          </a:xfrm>
          <a:noFill/>
        </p:spPr>
      </p:pic>
    </p:spTree>
    <p:extLst>
      <p:ext uri="{BB962C8B-B14F-4D97-AF65-F5344CB8AC3E}">
        <p14:creationId xmlns:p14="http://schemas.microsoft.com/office/powerpoint/2010/main" val="159483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725D-2184-4F4E-848F-B96B5277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84647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FB213E4-478E-FF48-9F3A-D289A04D746C}"/>
              </a:ext>
            </a:extLst>
          </p:cNvPr>
          <p:cNvSpPr/>
          <p:nvPr/>
        </p:nvSpPr>
        <p:spPr>
          <a:xfrm>
            <a:off x="4572000" y="597680"/>
            <a:ext cx="4357448" cy="2155737"/>
          </a:xfrm>
          <a:prstGeom prst="roundRect">
            <a:avLst/>
          </a:prstGeom>
          <a:noFill/>
          <a:ln>
            <a:solidFill>
              <a:srgbClr val="4793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0224170-9FEF-CB47-92AE-9494D6FB1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59878"/>
              </p:ext>
            </p:extLst>
          </p:nvPr>
        </p:nvGraphicFramePr>
        <p:xfrm>
          <a:off x="-283679" y="152858"/>
          <a:ext cx="4648625" cy="46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phic 10" descr="Open book">
            <a:extLst>
              <a:ext uri="{FF2B5EF4-FFF2-40B4-BE49-F238E27FC236}">
                <a16:creationId xmlns:a16="http://schemas.microsoft.com/office/drawing/2014/main" id="{825FDA8E-87F9-F246-A0CD-4D01C185CF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0258" y="1431234"/>
            <a:ext cx="565200" cy="565200"/>
          </a:xfrm>
          <a:prstGeom prst="rect">
            <a:avLst/>
          </a:prstGeom>
        </p:spPr>
      </p:pic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F031435C-473B-5145-B0F8-DCD97A4F70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58480" y="2131456"/>
            <a:ext cx="566978" cy="5669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1783E8-9C53-2A4F-9EFA-C27B1927F567}"/>
              </a:ext>
            </a:extLst>
          </p:cNvPr>
          <p:cNvSpPr txBox="1"/>
          <p:nvPr/>
        </p:nvSpPr>
        <p:spPr>
          <a:xfrm>
            <a:off x="4863177" y="680218"/>
            <a:ext cx="3882368" cy="679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/>
            <a:r>
              <a:rPr lang="en-US" sz="2000">
                <a:solidFill>
                  <a:schemeClr val="bg1"/>
                </a:solidFill>
                <a:latin typeface="+mn-lt"/>
              </a:rPr>
              <a:t>Tier 0 environments are used to handle, combine or generate: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B3B694-AFED-1042-96F5-14CE5B4EE1CE}"/>
              </a:ext>
            </a:extLst>
          </p:cNvPr>
          <p:cNvSpPr txBox="1"/>
          <p:nvPr/>
        </p:nvSpPr>
        <p:spPr>
          <a:xfrm>
            <a:off x="5458071" y="1572469"/>
            <a:ext cx="3292584" cy="2827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buClrTx/>
              <a:buSzTx/>
            </a:pPr>
            <a:r>
              <a:rPr lang="en-US" sz="1600">
                <a:solidFill>
                  <a:schemeClr val="bg1"/>
                </a:solidFill>
              </a:rPr>
              <a:t>publicly available, open information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45AB5-E877-324C-8611-36A2BEF34577}"/>
              </a:ext>
            </a:extLst>
          </p:cNvPr>
          <p:cNvSpPr txBox="1"/>
          <p:nvPr/>
        </p:nvSpPr>
        <p:spPr>
          <a:xfrm>
            <a:off x="5458071" y="2138122"/>
            <a:ext cx="3343668" cy="566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buClrTx/>
              <a:buSzTx/>
            </a:pPr>
            <a:r>
              <a:rPr lang="en-US" sz="1600">
                <a:solidFill>
                  <a:schemeClr val="bg1"/>
                </a:solidFill>
              </a:rPr>
              <a:t>data which is intended for immediate publication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42BBF7-6496-2B40-A6A8-D329FD29EC1A}"/>
              </a:ext>
            </a:extLst>
          </p:cNvPr>
          <p:cNvCxnSpPr>
            <a:cxnSpLocks/>
          </p:cNvCxnSpPr>
          <p:nvPr/>
        </p:nvCxnSpPr>
        <p:spPr>
          <a:xfrm flipH="1">
            <a:off x="4709926" y="2753417"/>
            <a:ext cx="1425239" cy="1563164"/>
          </a:xfrm>
          <a:prstGeom prst="straightConnector1">
            <a:avLst/>
          </a:prstGeom>
          <a:ln w="38100">
            <a:solidFill>
              <a:srgbClr val="479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98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0224170-9FEF-CB47-92AE-9494D6FB1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281233"/>
              </p:ext>
            </p:extLst>
          </p:nvPr>
        </p:nvGraphicFramePr>
        <p:xfrm>
          <a:off x="214552" y="262762"/>
          <a:ext cx="4648625" cy="46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794166-2B76-AA4A-A37F-06EEACA8D545}"/>
              </a:ext>
            </a:extLst>
          </p:cNvPr>
          <p:cNvSpPr/>
          <p:nvPr/>
        </p:nvSpPr>
        <p:spPr>
          <a:xfrm>
            <a:off x="4557281" y="225113"/>
            <a:ext cx="4357448" cy="4004625"/>
          </a:xfrm>
          <a:prstGeom prst="roundRect">
            <a:avLst/>
          </a:prstGeom>
          <a:noFill/>
          <a:ln>
            <a:solidFill>
              <a:srgbClr val="B1D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1CBB0-D7A5-C341-8C65-15004A93DC3D}"/>
              </a:ext>
            </a:extLst>
          </p:cNvPr>
          <p:cNvSpPr txBox="1"/>
          <p:nvPr/>
        </p:nvSpPr>
        <p:spPr>
          <a:xfrm>
            <a:off x="4863177" y="287981"/>
            <a:ext cx="3882368" cy="679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Tier 1 environments are used to handle, combine or generate: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B0B5F-BA92-F548-8A3E-FAF2A1F6D01C}"/>
              </a:ext>
            </a:extLst>
          </p:cNvPr>
          <p:cNvSpPr txBox="1"/>
          <p:nvPr/>
        </p:nvSpPr>
        <p:spPr>
          <a:xfrm>
            <a:off x="5271550" y="1145637"/>
            <a:ext cx="3443050" cy="2827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buClrTx/>
              <a:buSzTx/>
            </a:pPr>
            <a:r>
              <a:rPr lang="en-US" sz="1600">
                <a:solidFill>
                  <a:schemeClr val="bg1"/>
                </a:solidFill>
              </a:rPr>
              <a:t>data intended for eventual publication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BE18C-37CF-8543-A70F-AE1D8E7D7412}"/>
              </a:ext>
            </a:extLst>
          </p:cNvPr>
          <p:cNvSpPr txBox="1"/>
          <p:nvPr/>
        </p:nvSpPr>
        <p:spPr>
          <a:xfrm>
            <a:off x="5271550" y="1589829"/>
            <a:ext cx="3443050" cy="7272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buClrTx/>
              <a:buSzTx/>
            </a:pPr>
            <a:r>
              <a:rPr lang="en-US" sz="1600">
                <a:solidFill>
                  <a:schemeClr val="bg1"/>
                </a:solidFill>
              </a:rPr>
              <a:t>datasets where the only risk of disclosure is to the researchers’ competitive advantage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1A5ADA-010A-C54B-A93F-A44E049B845F}"/>
              </a:ext>
            </a:extLst>
          </p:cNvPr>
          <p:cNvCxnSpPr>
            <a:cxnSpLocks/>
          </p:cNvCxnSpPr>
          <p:nvPr/>
        </p:nvCxnSpPr>
        <p:spPr>
          <a:xfrm flipH="1">
            <a:off x="4158221" y="2729583"/>
            <a:ext cx="399061" cy="565322"/>
          </a:xfrm>
          <a:prstGeom prst="straightConnector1">
            <a:avLst/>
          </a:prstGeom>
          <a:ln w="38100">
            <a:solidFill>
              <a:srgbClr val="B1D7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Books">
            <a:extLst>
              <a:ext uri="{FF2B5EF4-FFF2-40B4-BE49-F238E27FC236}">
                <a16:creationId xmlns:a16="http://schemas.microsoft.com/office/drawing/2014/main" id="{8D37648E-1FAE-7544-A89A-59C434BE4C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4144" y="1033983"/>
            <a:ext cx="565200" cy="565200"/>
          </a:xfrm>
          <a:prstGeom prst="rect">
            <a:avLst/>
          </a:prstGeom>
        </p:spPr>
      </p:pic>
      <p:pic>
        <p:nvPicPr>
          <p:cNvPr id="22" name="Graphic 21" descr="Group brainstorm">
            <a:extLst>
              <a:ext uri="{FF2B5EF4-FFF2-40B4-BE49-F238E27FC236}">
                <a16:creationId xmlns:a16="http://schemas.microsoft.com/office/drawing/2014/main" id="{F5870AAF-38CD-9746-AF91-F45CBD111B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54956" y="1599183"/>
            <a:ext cx="565200" cy="565200"/>
          </a:xfrm>
          <a:prstGeom prst="rect">
            <a:avLst/>
          </a:prstGeom>
        </p:spPr>
      </p:pic>
      <p:pic>
        <p:nvPicPr>
          <p:cNvPr id="23" name="Graphic 22" descr="Lock">
            <a:extLst>
              <a:ext uri="{FF2B5EF4-FFF2-40B4-BE49-F238E27FC236}">
                <a16:creationId xmlns:a16="http://schemas.microsoft.com/office/drawing/2014/main" id="{F3FA5BE6-E90B-B344-A780-B753A81B3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54144" y="2621715"/>
            <a:ext cx="565200" cy="565200"/>
          </a:xfrm>
          <a:prstGeom prst="rect">
            <a:avLst/>
          </a:prstGeom>
        </p:spPr>
      </p:pic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29458772-85BF-F049-B629-727E3405EF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54144" y="3496513"/>
            <a:ext cx="565200" cy="565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3F95C6-D6EB-CF46-BCFC-2AC0CBD6B7AF}"/>
              </a:ext>
            </a:extLst>
          </p:cNvPr>
          <p:cNvSpPr txBox="1"/>
          <p:nvPr/>
        </p:nvSpPr>
        <p:spPr>
          <a:xfrm>
            <a:off x="5270884" y="2424128"/>
            <a:ext cx="3318500" cy="9603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</a:rPr>
              <a:t>pseudonymised or synthetic personal data where confidence in the quality of deidentification is </a:t>
            </a:r>
            <a:r>
              <a:rPr lang="en-US" sz="1600" b="1">
                <a:solidFill>
                  <a:schemeClr val="bg1"/>
                </a:solidFill>
              </a:rPr>
              <a:t>absolute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886EE3-A487-5744-8156-7779069AEFDF}"/>
              </a:ext>
            </a:extLst>
          </p:cNvPr>
          <p:cNvSpPr txBox="1"/>
          <p:nvPr/>
        </p:nvSpPr>
        <p:spPr>
          <a:xfrm>
            <a:off x="5270884" y="3415063"/>
            <a:ext cx="3318500" cy="814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</a:rPr>
              <a:t>commercial information where the consequences of unauthorised disclosure are so low as to be trivial</a:t>
            </a:r>
          </a:p>
        </p:txBody>
      </p:sp>
    </p:spTree>
    <p:extLst>
      <p:ext uri="{BB962C8B-B14F-4D97-AF65-F5344CB8AC3E}">
        <p14:creationId xmlns:p14="http://schemas.microsoft.com/office/powerpoint/2010/main" val="379383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0224170-9FEF-CB47-92AE-9494D6FB1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720628"/>
              </p:ext>
            </p:extLst>
          </p:nvPr>
        </p:nvGraphicFramePr>
        <p:xfrm>
          <a:off x="214552" y="262762"/>
          <a:ext cx="4648625" cy="46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1A5ADA-010A-C54B-A93F-A44E049B845F}"/>
              </a:ext>
            </a:extLst>
          </p:cNvPr>
          <p:cNvCxnSpPr>
            <a:cxnSpLocks/>
          </p:cNvCxnSpPr>
          <p:nvPr/>
        </p:nvCxnSpPr>
        <p:spPr>
          <a:xfrm flipH="1">
            <a:off x="3764876" y="2079111"/>
            <a:ext cx="821845" cy="492639"/>
          </a:xfrm>
          <a:prstGeom prst="straightConnector1">
            <a:avLst/>
          </a:prstGeom>
          <a:ln w="38100">
            <a:solidFill>
              <a:srgbClr val="FFFF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869CE14-5B2F-C145-8EBE-BF817D877F69}"/>
              </a:ext>
            </a:extLst>
          </p:cNvPr>
          <p:cNvSpPr/>
          <p:nvPr/>
        </p:nvSpPr>
        <p:spPr>
          <a:xfrm>
            <a:off x="4586721" y="986262"/>
            <a:ext cx="4357448" cy="2548737"/>
          </a:xfrm>
          <a:prstGeom prst="roundRect">
            <a:avLst/>
          </a:prstGeom>
          <a:noFill/>
          <a:ln>
            <a:solidFill>
              <a:srgbClr val="FFF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058-547D-1945-B24B-6CB7E91A2582}"/>
              </a:ext>
            </a:extLst>
          </p:cNvPr>
          <p:cNvSpPr txBox="1"/>
          <p:nvPr/>
        </p:nvSpPr>
        <p:spPr>
          <a:xfrm>
            <a:off x="4892617" y="1034902"/>
            <a:ext cx="3882368" cy="679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Tier 2 environments are used to handle, combine or generate: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45B0A-850D-1541-8054-36FF2346597F}"/>
              </a:ext>
            </a:extLst>
          </p:cNvPr>
          <p:cNvSpPr txBox="1"/>
          <p:nvPr/>
        </p:nvSpPr>
        <p:spPr>
          <a:xfrm>
            <a:off x="5300990" y="1906786"/>
            <a:ext cx="3443050" cy="8146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buClrTx/>
              <a:buSzTx/>
            </a:pPr>
            <a:r>
              <a:rPr lang="en-US" sz="1600">
                <a:solidFill>
                  <a:schemeClr val="bg1"/>
                </a:solidFill>
              </a:rPr>
              <a:t>pseudonymised or synthetic personal data where confidence in the quality of deidentification is strong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1151D1-5B75-1B49-A5F6-3CAEBE23DC05}"/>
              </a:ext>
            </a:extLst>
          </p:cNvPr>
          <p:cNvSpPr txBox="1"/>
          <p:nvPr/>
        </p:nvSpPr>
        <p:spPr>
          <a:xfrm>
            <a:off x="5300324" y="2827691"/>
            <a:ext cx="3318500" cy="565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buClrTx/>
              <a:buSzTx/>
            </a:pPr>
            <a:r>
              <a:rPr lang="en-US" sz="1600">
                <a:solidFill>
                  <a:schemeClr val="bg1"/>
                </a:solidFill>
              </a:rPr>
              <a:t>commercial or legal data where risks from disclosure are low</a:t>
            </a:r>
          </a:p>
        </p:txBody>
      </p:sp>
      <p:pic>
        <p:nvPicPr>
          <p:cNvPr id="30" name="Graphic 29" descr="Muscular arm">
            <a:extLst>
              <a:ext uri="{FF2B5EF4-FFF2-40B4-BE49-F238E27FC236}">
                <a16:creationId xmlns:a16="http://schemas.microsoft.com/office/drawing/2014/main" id="{E192AD02-3049-F94C-87C2-1465C3AB1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5384" y="1990940"/>
            <a:ext cx="565200" cy="565200"/>
          </a:xfrm>
          <a:prstGeom prst="rect">
            <a:avLst/>
          </a:prstGeom>
        </p:spPr>
      </p:pic>
      <p:pic>
        <p:nvPicPr>
          <p:cNvPr id="31" name="Graphic 30" descr="Scales of justice">
            <a:extLst>
              <a:ext uri="{FF2B5EF4-FFF2-40B4-BE49-F238E27FC236}">
                <a16:creationId xmlns:a16="http://schemas.microsoft.com/office/drawing/2014/main" id="{2BD3C8CD-022C-3342-9412-24F03D6AD2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3584" y="2827691"/>
            <a:ext cx="565200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0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725D-2184-4F4E-848F-B96B5277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Turing Data Safe Haven?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65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0224170-9FEF-CB47-92AE-9494D6FB1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741603"/>
              </p:ext>
            </p:extLst>
          </p:nvPr>
        </p:nvGraphicFramePr>
        <p:xfrm>
          <a:off x="214552" y="262762"/>
          <a:ext cx="4648625" cy="46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1A5ADA-010A-C54B-A93F-A44E049B845F}"/>
              </a:ext>
            </a:extLst>
          </p:cNvPr>
          <p:cNvCxnSpPr>
            <a:cxnSpLocks/>
          </p:cNvCxnSpPr>
          <p:nvPr/>
        </p:nvCxnSpPr>
        <p:spPr>
          <a:xfrm flipH="1" flipV="1">
            <a:off x="3320447" y="1593815"/>
            <a:ext cx="1266275" cy="485296"/>
          </a:xfrm>
          <a:prstGeom prst="straightConnector1">
            <a:avLst/>
          </a:prstGeom>
          <a:ln w="38100">
            <a:solidFill>
              <a:srgbClr val="F2B1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869CE14-5B2F-C145-8EBE-BF817D877F69}"/>
              </a:ext>
            </a:extLst>
          </p:cNvPr>
          <p:cNvSpPr/>
          <p:nvPr/>
        </p:nvSpPr>
        <p:spPr>
          <a:xfrm>
            <a:off x="4586721" y="332390"/>
            <a:ext cx="4357448" cy="3354700"/>
          </a:xfrm>
          <a:prstGeom prst="roundRect">
            <a:avLst/>
          </a:prstGeom>
          <a:noFill/>
          <a:ln>
            <a:solidFill>
              <a:srgbClr val="F2B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058-547D-1945-B24B-6CB7E91A2582}"/>
              </a:ext>
            </a:extLst>
          </p:cNvPr>
          <p:cNvSpPr txBox="1"/>
          <p:nvPr/>
        </p:nvSpPr>
        <p:spPr>
          <a:xfrm>
            <a:off x="4892617" y="381030"/>
            <a:ext cx="3882368" cy="679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Tier 3 environments are used to handle, combine or generate: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45B0A-850D-1541-8054-36FF2346597F}"/>
              </a:ext>
            </a:extLst>
          </p:cNvPr>
          <p:cNvSpPr txBox="1"/>
          <p:nvPr/>
        </p:nvSpPr>
        <p:spPr>
          <a:xfrm>
            <a:off x="5245841" y="1163123"/>
            <a:ext cx="3586547" cy="5311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most non-pseudonymised personal data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1151D1-5B75-1B49-A5F6-3CAEBE23DC05}"/>
              </a:ext>
            </a:extLst>
          </p:cNvPr>
          <p:cNvSpPr txBox="1"/>
          <p:nvPr/>
        </p:nvSpPr>
        <p:spPr>
          <a:xfrm>
            <a:off x="5244423" y="1781379"/>
            <a:ext cx="3530562" cy="743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</a:rPr>
              <a:t>pseudonymised or synthetic data where confidence in the quality of deidentification is weak</a:t>
            </a:r>
          </a:p>
        </p:txBody>
      </p:sp>
      <p:pic>
        <p:nvPicPr>
          <p:cNvPr id="10" name="Graphic 9" descr="Group of people">
            <a:extLst>
              <a:ext uri="{FF2B5EF4-FFF2-40B4-BE49-F238E27FC236}">
                <a16:creationId xmlns:a16="http://schemas.microsoft.com/office/drawing/2014/main" id="{C74BC2F9-0B3F-CD49-B24B-7D6C42A1E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0642" y="1138354"/>
            <a:ext cx="565200" cy="565200"/>
          </a:xfrm>
          <a:prstGeom prst="rect">
            <a:avLst/>
          </a:prstGeom>
        </p:spPr>
      </p:pic>
      <p:pic>
        <p:nvPicPr>
          <p:cNvPr id="11" name="Graphic 10" descr="Unlock">
            <a:extLst>
              <a:ext uri="{FF2B5EF4-FFF2-40B4-BE49-F238E27FC236}">
                <a16:creationId xmlns:a16="http://schemas.microsoft.com/office/drawing/2014/main" id="{C0617D02-9C02-944A-9AC0-58D225D4DA0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80642" y="1842891"/>
            <a:ext cx="565200" cy="565200"/>
          </a:xfrm>
          <a:prstGeom prst="rect">
            <a:avLst/>
          </a:prstGeom>
        </p:spPr>
      </p:pic>
      <p:pic>
        <p:nvPicPr>
          <p:cNvPr id="12" name="Graphic 11" descr="Robber">
            <a:extLst>
              <a:ext uri="{FF2B5EF4-FFF2-40B4-BE49-F238E27FC236}">
                <a16:creationId xmlns:a16="http://schemas.microsoft.com/office/drawing/2014/main" id="{4B833915-2C42-224C-998C-EB4C0B369A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9222" y="2872592"/>
            <a:ext cx="565200" cy="565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B06F67-B049-AB43-8452-453036FE928F}"/>
              </a:ext>
            </a:extLst>
          </p:cNvPr>
          <p:cNvSpPr txBox="1"/>
          <p:nvPr/>
        </p:nvSpPr>
        <p:spPr>
          <a:xfrm>
            <a:off x="5244422" y="2623295"/>
            <a:ext cx="3530561" cy="10637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</a:rPr>
              <a:t>commercial or governmental data that is sensitive or likely to be subject to attack by attackers with bounded capabilities</a:t>
            </a:r>
          </a:p>
        </p:txBody>
      </p:sp>
    </p:spTree>
    <p:extLst>
      <p:ext uri="{BB962C8B-B14F-4D97-AF65-F5344CB8AC3E}">
        <p14:creationId xmlns:p14="http://schemas.microsoft.com/office/powerpoint/2010/main" val="2926814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0224170-9FEF-CB47-92AE-9494D6FB1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573022"/>
              </p:ext>
            </p:extLst>
          </p:nvPr>
        </p:nvGraphicFramePr>
        <p:xfrm>
          <a:off x="214552" y="262762"/>
          <a:ext cx="4648625" cy="46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1A5ADA-010A-C54B-A93F-A44E049B845F}"/>
              </a:ext>
            </a:extLst>
          </p:cNvPr>
          <p:cNvCxnSpPr>
            <a:cxnSpLocks/>
          </p:cNvCxnSpPr>
          <p:nvPr/>
        </p:nvCxnSpPr>
        <p:spPr>
          <a:xfrm flipH="1" flipV="1">
            <a:off x="2911777" y="817341"/>
            <a:ext cx="1674946" cy="1261770"/>
          </a:xfrm>
          <a:prstGeom prst="straightConnector1">
            <a:avLst/>
          </a:prstGeom>
          <a:ln w="38100">
            <a:solidFill>
              <a:srgbClr val="C632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869CE14-5B2F-C145-8EBE-BF817D877F69}"/>
              </a:ext>
            </a:extLst>
          </p:cNvPr>
          <p:cNvSpPr/>
          <p:nvPr/>
        </p:nvSpPr>
        <p:spPr>
          <a:xfrm>
            <a:off x="4586723" y="817341"/>
            <a:ext cx="4357448" cy="2839914"/>
          </a:xfrm>
          <a:prstGeom prst="roundRect">
            <a:avLst/>
          </a:prstGeom>
          <a:noFill/>
          <a:ln>
            <a:solidFill>
              <a:srgbClr val="C63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058-547D-1945-B24B-6CB7E91A2582}"/>
              </a:ext>
            </a:extLst>
          </p:cNvPr>
          <p:cNvSpPr txBox="1"/>
          <p:nvPr/>
        </p:nvSpPr>
        <p:spPr>
          <a:xfrm>
            <a:off x="4892619" y="865981"/>
            <a:ext cx="3882368" cy="679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Tier 4 environments are used to handle, combine or generate: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45B0A-850D-1541-8054-36FF2346597F}"/>
              </a:ext>
            </a:extLst>
          </p:cNvPr>
          <p:cNvSpPr txBox="1"/>
          <p:nvPr/>
        </p:nvSpPr>
        <p:spPr>
          <a:xfrm>
            <a:off x="5301829" y="1648074"/>
            <a:ext cx="3530561" cy="5311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buClrTx/>
              <a:buSzTx/>
            </a:pPr>
            <a:r>
              <a:rPr lang="en-US" sz="1600">
                <a:solidFill>
                  <a:schemeClr val="bg1"/>
                </a:solidFill>
              </a:rPr>
              <a:t>personal data where disclosure poses a substantial threat to personal safety, security or health </a:t>
            </a:r>
          </a:p>
        </p:txBody>
      </p:sp>
      <p:pic>
        <p:nvPicPr>
          <p:cNvPr id="10" name="Graphic 9" descr="Group of people">
            <a:extLst>
              <a:ext uri="{FF2B5EF4-FFF2-40B4-BE49-F238E27FC236}">
                <a16:creationId xmlns:a16="http://schemas.microsoft.com/office/drawing/2014/main" id="{C74BC2F9-0B3F-CD49-B24B-7D6C42A1EA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9224" y="1728776"/>
            <a:ext cx="565200" cy="565200"/>
          </a:xfrm>
          <a:prstGeom prst="rect">
            <a:avLst/>
          </a:prstGeom>
        </p:spPr>
      </p:pic>
      <p:pic>
        <p:nvPicPr>
          <p:cNvPr id="12" name="Graphic 11" descr="Robber">
            <a:extLst>
              <a:ext uri="{FF2B5EF4-FFF2-40B4-BE49-F238E27FC236}">
                <a16:creationId xmlns:a16="http://schemas.microsoft.com/office/drawing/2014/main" id="{4B833915-2C42-224C-998C-EB4C0B369A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9224" y="2701653"/>
            <a:ext cx="565200" cy="565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B06F67-B049-AB43-8452-453036FE928F}"/>
              </a:ext>
            </a:extLst>
          </p:cNvPr>
          <p:cNvSpPr txBox="1"/>
          <p:nvPr/>
        </p:nvSpPr>
        <p:spPr>
          <a:xfrm>
            <a:off x="5301829" y="2525431"/>
            <a:ext cx="3473156" cy="10637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buClrTx/>
              <a:buSzTx/>
            </a:pPr>
            <a:r>
              <a:rPr lang="en-US" sz="1600">
                <a:solidFill>
                  <a:schemeClr val="bg1"/>
                </a:solidFill>
              </a:rPr>
              <a:t>commercial or governmental data which is likely to be subject to attack by sophisticated, well-resourced and determined actors (e.g. nation states)</a:t>
            </a:r>
          </a:p>
        </p:txBody>
      </p:sp>
    </p:spTree>
    <p:extLst>
      <p:ext uri="{BB962C8B-B14F-4D97-AF65-F5344CB8AC3E}">
        <p14:creationId xmlns:p14="http://schemas.microsoft.com/office/powerpoint/2010/main" val="1780155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FE6E3D-6B2A-5D4F-83EE-85313B9B8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037" y="702236"/>
            <a:ext cx="8353926" cy="16629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Mapping to other systems</a:t>
            </a:r>
          </a:p>
          <a:p>
            <a:r>
              <a:rPr lang="en-US" sz="1600" dirty="0"/>
              <a:t>Our classification process originally focused on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</a:t>
            </a:r>
            <a:r>
              <a:rPr lang="en-US" sz="1600" dirty="0"/>
              <a:t> projects</a:t>
            </a:r>
          </a:p>
          <a:p>
            <a:r>
              <a:rPr lang="en-US" sz="1600" dirty="0"/>
              <a:t>Not always possible to map our classification tiers to other systems on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one-to-one</a:t>
            </a:r>
            <a:r>
              <a:rPr lang="en-US" sz="1600" dirty="0"/>
              <a:t> basis</a:t>
            </a:r>
          </a:p>
          <a:p>
            <a:r>
              <a:rPr lang="en-US" sz="1600" dirty="0"/>
              <a:t>Some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approximate</a:t>
            </a:r>
            <a:r>
              <a:rPr lang="en-US" sz="1600" dirty="0"/>
              <a:t> mappings are laid out below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99B4BB-74B8-0742-887D-CD881AE4C572}"/>
              </a:ext>
            </a:extLst>
          </p:cNvPr>
          <p:cNvGrpSpPr/>
          <p:nvPr/>
        </p:nvGrpSpPr>
        <p:grpSpPr>
          <a:xfrm>
            <a:off x="395036" y="2905550"/>
            <a:ext cx="3737643" cy="1415021"/>
            <a:chOff x="475078" y="2360072"/>
            <a:chExt cx="3722824" cy="1415021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F8093A6-BCDF-9245-899A-D5CD20FA9399}"/>
                </a:ext>
              </a:extLst>
            </p:cNvPr>
            <p:cNvSpPr/>
            <p:nvPr/>
          </p:nvSpPr>
          <p:spPr>
            <a:xfrm>
              <a:off x="475078" y="2360072"/>
              <a:ext cx="3722824" cy="141502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273B5B-7F88-F144-990F-92C60A54615E}"/>
                </a:ext>
              </a:extLst>
            </p:cNvPr>
            <p:cNvSpPr txBox="1"/>
            <p:nvPr/>
          </p:nvSpPr>
          <p:spPr>
            <a:xfrm>
              <a:off x="598526" y="2536462"/>
              <a:ext cx="3486486" cy="11573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indent="0">
                <a:buNone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UK government classification</a:t>
              </a:r>
            </a:p>
            <a:p>
              <a:pPr marL="342900" indent="-342900">
                <a:buClr>
                  <a:schemeClr val="bg1"/>
                </a:buClr>
                <a:buFont typeface="System Font Regular"/>
                <a:buChar char="–"/>
              </a:pPr>
              <a:r>
                <a:rPr lang="en-US" sz="1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Official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  <a:latin typeface="+mn-lt"/>
                </a:rPr>
                <a:t>→ Tier 1 or Tier 2</a:t>
              </a:r>
            </a:p>
            <a:p>
              <a:pPr marL="342900" indent="-342900">
                <a:buClr>
                  <a:schemeClr val="bg1"/>
                </a:buClr>
                <a:buFont typeface="System Font Regular"/>
                <a:buChar char="–"/>
              </a:pPr>
              <a:r>
                <a:rPr lang="en-US" sz="16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Official Sensitive</a:t>
              </a:r>
              <a:r>
                <a:rPr lang="en-US" sz="16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</a:rPr>
                <a:t>→ Tier 2 or Tier 3</a:t>
              </a:r>
              <a:endParaRPr lang="en-GB" sz="1600" dirty="0">
                <a:solidFill>
                  <a:schemeClr val="bg1"/>
                </a:solidFill>
                <a:latin typeface="+mn-lt"/>
              </a:endParaRPr>
            </a:p>
            <a:p>
              <a:pPr marL="342900" indent="-342900">
                <a:buClr>
                  <a:schemeClr val="bg1"/>
                </a:buClr>
                <a:buFont typeface="System Font Regular"/>
                <a:buChar char="–"/>
              </a:pPr>
              <a:r>
                <a:rPr lang="en-GB" sz="1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Secret / </a:t>
              </a:r>
              <a:r>
                <a:rPr lang="en-GB" sz="16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Top Secret</a:t>
              </a:r>
              <a:r>
                <a:rPr lang="en-GB" sz="16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  <a:latin typeface="+mn-lt"/>
                </a:rPr>
                <a:t>→ Tier 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DD2CB9-9E61-4049-AE8F-582F0AD1EC98}"/>
              </a:ext>
            </a:extLst>
          </p:cNvPr>
          <p:cNvGrpSpPr/>
          <p:nvPr/>
        </p:nvGrpSpPr>
        <p:grpSpPr>
          <a:xfrm>
            <a:off x="4942374" y="2905549"/>
            <a:ext cx="3545216" cy="1415021"/>
            <a:chOff x="4825710" y="2360072"/>
            <a:chExt cx="3545216" cy="141502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2D612FF-AD71-714F-8D79-18D4AE62CC10}"/>
                </a:ext>
              </a:extLst>
            </p:cNvPr>
            <p:cNvSpPr/>
            <p:nvPr/>
          </p:nvSpPr>
          <p:spPr>
            <a:xfrm>
              <a:off x="4825710" y="2360072"/>
              <a:ext cx="3545216" cy="141502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AF0826-E8D1-2B47-AF6D-B149E96F0783}"/>
                </a:ext>
              </a:extLst>
            </p:cNvPr>
            <p:cNvSpPr txBox="1"/>
            <p:nvPr/>
          </p:nvSpPr>
          <p:spPr>
            <a:xfrm>
              <a:off x="5064095" y="2522103"/>
              <a:ext cx="3068445" cy="1090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indent="0">
                <a:buNone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NHS classifications</a:t>
              </a:r>
            </a:p>
            <a:p>
              <a:pPr marL="342900" indent="-342900">
                <a:buClr>
                  <a:schemeClr val="bg1"/>
                </a:buClr>
                <a:buFont typeface="System Font Regular"/>
                <a:buChar char="–"/>
              </a:pPr>
              <a:r>
                <a:rPr lang="en-US" sz="1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Public</a:t>
              </a: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GB" sz="1600" dirty="0">
                  <a:solidFill>
                    <a:schemeClr val="bg1"/>
                  </a:solidFill>
                  <a:latin typeface="+mn-lt"/>
                </a:rPr>
                <a:t>→ Tier 0 or Tier 1</a:t>
              </a:r>
            </a:p>
            <a:p>
              <a:pPr marL="342900" indent="-342900">
                <a:buClr>
                  <a:schemeClr val="bg1"/>
                </a:buClr>
                <a:buFont typeface="System Font Regular"/>
                <a:buChar char="–"/>
              </a:pPr>
              <a:r>
                <a:rPr lang="en-GB" sz="1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Protect</a:t>
              </a:r>
              <a:r>
                <a:rPr lang="en-GB" sz="1600" dirty="0">
                  <a:solidFill>
                    <a:schemeClr val="bg1"/>
                  </a:solidFill>
                  <a:latin typeface="+mn-lt"/>
                </a:rPr>
                <a:t> → Tier 2 or Tier 3</a:t>
              </a:r>
            </a:p>
            <a:p>
              <a:pPr marL="342900" indent="-342900">
                <a:buClr>
                  <a:schemeClr val="bg1"/>
                </a:buClr>
                <a:buFont typeface="System Font Regular"/>
                <a:buChar char="–"/>
              </a:pPr>
              <a:r>
                <a:rPr lang="en-GB" sz="1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rPr>
                <a:t>Confidential</a:t>
              </a:r>
              <a:r>
                <a:rPr lang="en-GB" sz="1600" dirty="0">
                  <a:solidFill>
                    <a:schemeClr val="bg1"/>
                  </a:solidFill>
                  <a:latin typeface="+mn-lt"/>
                </a:rPr>
                <a:t>→ Tier 3 or Tier 4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6073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2">
            <a:extLst>
              <a:ext uri="{FF2B5EF4-FFF2-40B4-BE49-F238E27FC236}">
                <a16:creationId xmlns:a16="http://schemas.microsoft.com/office/drawing/2014/main" id="{C65FEB5C-9348-5E40-9477-63943A3C4C67}"/>
              </a:ext>
            </a:extLst>
          </p:cNvPr>
          <p:cNvGrpSpPr/>
          <p:nvPr/>
        </p:nvGrpSpPr>
        <p:grpSpPr>
          <a:xfrm>
            <a:off x="427678" y="280303"/>
            <a:ext cx="8235059" cy="4505591"/>
            <a:chOff x="1042625" y="617187"/>
            <a:chExt cx="10112223" cy="5484328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2DFE01AB-BBC8-5240-AC2C-776ED6C6FE7D}"/>
                </a:ext>
              </a:extLst>
            </p:cNvPr>
            <p:cNvSpPr/>
            <p:nvPr/>
          </p:nvSpPr>
          <p:spPr>
            <a:xfrm>
              <a:off x="4388073" y="2293505"/>
              <a:ext cx="1874233" cy="535700"/>
            </a:xfrm>
            <a:prstGeom prst="triangle">
              <a:avLst>
                <a:gd name="adj" fmla="val 45345"/>
              </a:avLst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2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DB51F60-CB30-C143-9875-D3B89797BDB1}"/>
                </a:ext>
              </a:extLst>
            </p:cNvPr>
            <p:cNvSpPr/>
            <p:nvPr/>
          </p:nvSpPr>
          <p:spPr>
            <a:xfrm>
              <a:off x="3940099" y="2850482"/>
              <a:ext cx="2727488" cy="2996135"/>
            </a:xfrm>
            <a:prstGeom prst="roundRect">
              <a:avLst/>
            </a:prstGeom>
            <a:noFill/>
            <a:ln w="317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6264A58-F05F-E14F-91C1-35AB753D232F}"/>
                </a:ext>
              </a:extLst>
            </p:cNvPr>
            <p:cNvSpPr/>
            <p:nvPr/>
          </p:nvSpPr>
          <p:spPr>
            <a:xfrm>
              <a:off x="7362054" y="658733"/>
              <a:ext cx="3792794" cy="5442782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EB8BC4-7295-FB43-8B5C-D53B67A4691F}"/>
                </a:ext>
              </a:extLst>
            </p:cNvPr>
            <p:cNvSpPr txBox="1"/>
            <p:nvPr/>
          </p:nvSpPr>
          <p:spPr>
            <a:xfrm>
              <a:off x="7806556" y="702697"/>
              <a:ext cx="2903790" cy="318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Shared Safe Haven Management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4F5E6B-794D-314C-9068-83A34F845446}"/>
                </a:ext>
              </a:extLst>
            </p:cNvPr>
            <p:cNvSpPr txBox="1"/>
            <p:nvPr/>
          </p:nvSpPr>
          <p:spPr>
            <a:xfrm>
              <a:off x="1523901" y="617187"/>
              <a:ext cx="1643228" cy="31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Work packages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DF2588-202E-414C-9433-20F741FD68D7}"/>
                </a:ext>
              </a:extLst>
            </p:cNvPr>
            <p:cNvSpPr txBox="1"/>
            <p:nvPr/>
          </p:nvSpPr>
          <p:spPr>
            <a:xfrm>
              <a:off x="1337305" y="2528234"/>
              <a:ext cx="945204" cy="524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Data Ingress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3237B91-F11B-BC48-93EF-67311615BD34}"/>
                </a:ext>
              </a:extLst>
            </p:cNvPr>
            <p:cNvSpPr/>
            <p:nvPr/>
          </p:nvSpPr>
          <p:spPr>
            <a:xfrm>
              <a:off x="3400443" y="658732"/>
              <a:ext cx="3583615" cy="5442782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32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105CD8-E596-974D-AE6D-9C1C5E1C9654}"/>
                </a:ext>
              </a:extLst>
            </p:cNvPr>
            <p:cNvGrpSpPr/>
            <p:nvPr/>
          </p:nvGrpSpPr>
          <p:grpSpPr>
            <a:xfrm>
              <a:off x="4245382" y="4993313"/>
              <a:ext cx="852405" cy="836174"/>
              <a:chOff x="8881037" y="22395060"/>
              <a:chExt cx="1789854" cy="175577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1BB4604-929D-EC46-BA9C-B0324AD99404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13" name="Graphic 12" descr="Monitor">
                  <a:extLst>
                    <a:ext uri="{FF2B5EF4-FFF2-40B4-BE49-F238E27FC236}">
                      <a16:creationId xmlns:a16="http://schemas.microsoft.com/office/drawing/2014/main" id="{1EB6259A-BD1C-864B-85FD-A203C8FF3B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14" name="Graphic 13" descr="Cloud">
                  <a:extLst>
                    <a:ext uri="{FF2B5EF4-FFF2-40B4-BE49-F238E27FC236}">
                      <a16:creationId xmlns:a16="http://schemas.microsoft.com/office/drawing/2014/main" id="{F26B5D93-6FD5-3742-B0AE-22F8CA0F1A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21A0DA-3742-0342-B742-0AC0105014D7}"/>
                  </a:ext>
                </a:extLst>
              </p:cNvPr>
              <p:cNvSpPr txBox="1"/>
              <p:nvPr/>
            </p:nvSpPr>
            <p:spPr>
              <a:xfrm>
                <a:off x="8881037" y="23128193"/>
                <a:ext cx="1789854" cy="1022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Remote Desktop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125B66C-82B3-EF4B-B015-D74E1AC6841D}"/>
                </a:ext>
              </a:extLst>
            </p:cNvPr>
            <p:cNvGrpSpPr/>
            <p:nvPr/>
          </p:nvGrpSpPr>
          <p:grpSpPr>
            <a:xfrm>
              <a:off x="4140187" y="2901878"/>
              <a:ext cx="855740" cy="573504"/>
              <a:chOff x="8610080" y="21984539"/>
              <a:chExt cx="1796857" cy="120422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8671212-1E0D-BF4A-BC68-07263F6E0171}"/>
                  </a:ext>
                </a:extLst>
              </p:cNvPr>
              <p:cNvGrpSpPr/>
              <p:nvPr/>
            </p:nvGrpSpPr>
            <p:grpSpPr>
              <a:xfrm>
                <a:off x="8960909" y="21984539"/>
                <a:ext cx="1446028" cy="1204225"/>
                <a:chOff x="8960909" y="21984539"/>
                <a:chExt cx="1446028" cy="1204225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DEF6DC6F-5A41-9548-BA97-55779B2E4A3D}"/>
                    </a:ext>
                  </a:extLst>
                </p:cNvPr>
                <p:cNvGrpSpPr/>
                <p:nvPr/>
              </p:nvGrpSpPr>
              <p:grpSpPr>
                <a:xfrm>
                  <a:off x="9285539" y="22395060"/>
                  <a:ext cx="793704" cy="793704"/>
                  <a:chOff x="12411511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20" name="Graphic 19" descr="Monitor">
                    <a:extLst>
                      <a:ext uri="{FF2B5EF4-FFF2-40B4-BE49-F238E27FC236}">
                        <a16:creationId xmlns:a16="http://schemas.microsoft.com/office/drawing/2014/main" id="{5AB3B38D-6B62-924A-A6AD-35183D19E6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11511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phic 20" descr="Cloud">
                    <a:extLst>
                      <a:ext uri="{FF2B5EF4-FFF2-40B4-BE49-F238E27FC236}">
                        <a16:creationId xmlns:a16="http://schemas.microsoft.com/office/drawing/2014/main" id="{0CB2C03D-03FF-0443-AD6B-13297A6872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585125" y="20207812"/>
                    <a:ext cx="454962" cy="4549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43B39CF-0DD6-104D-B60B-4F6B769F478C}"/>
                    </a:ext>
                  </a:extLst>
                </p:cNvPr>
                <p:cNvSpPr txBox="1"/>
                <p:nvPr/>
              </p:nvSpPr>
              <p:spPr>
                <a:xfrm>
                  <a:off x="8960909" y="21984539"/>
                  <a:ext cx="1446028" cy="563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Data</a:t>
                  </a:r>
                </a:p>
              </p:txBody>
            </p:sp>
          </p:grpSp>
          <p:pic>
            <p:nvPicPr>
              <p:cNvPr id="17" name="Graphic 16" descr="Database">
                <a:extLst>
                  <a:ext uri="{FF2B5EF4-FFF2-40B4-BE49-F238E27FC236}">
                    <a16:creationId xmlns:a16="http://schemas.microsoft.com/office/drawing/2014/main" id="{446F1663-F69D-544E-A3D0-1C23DF37B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610080" y="22383787"/>
                <a:ext cx="741584" cy="741584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EB74DCB-6E97-C84D-A3C2-55527D49942F}"/>
                </a:ext>
              </a:extLst>
            </p:cNvPr>
            <p:cNvGrpSpPr/>
            <p:nvPr/>
          </p:nvGrpSpPr>
          <p:grpSpPr>
            <a:xfrm>
              <a:off x="3761075" y="5002861"/>
              <a:ext cx="360836" cy="360837"/>
              <a:chOff x="5532052" y="22353305"/>
              <a:chExt cx="757673" cy="757674"/>
            </a:xfrm>
          </p:grpSpPr>
          <p:sp>
            <p:nvSpPr>
              <p:cNvPr id="23" name="Round Same-side Corner of Rectangle 22">
                <a:extLst>
                  <a:ext uri="{FF2B5EF4-FFF2-40B4-BE49-F238E27FC236}">
                    <a16:creationId xmlns:a16="http://schemas.microsoft.com/office/drawing/2014/main" id="{BB9C1AA4-2FA2-AD4A-A071-A063D86198C9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/>
              </a:p>
            </p:txBody>
          </p:sp>
          <p:pic>
            <p:nvPicPr>
              <p:cNvPr id="24" name="Graphic 23" descr="Lock">
                <a:extLst>
                  <a:ext uri="{FF2B5EF4-FFF2-40B4-BE49-F238E27FC236}">
                    <a16:creationId xmlns:a16="http://schemas.microsoft.com/office/drawing/2014/main" id="{B642E5F1-310D-444C-B7B6-8B7F73605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DF62ABA-A908-C549-AFE1-22F7871346A7}"/>
                </a:ext>
              </a:extLst>
            </p:cNvPr>
            <p:cNvCxnSpPr>
              <a:cxnSpLocks/>
              <a:stCxn id="23" idx="2"/>
              <a:endCxn id="13" idx="1"/>
            </p:cNvCxnSpPr>
            <p:nvPr/>
          </p:nvCxnSpPr>
          <p:spPr>
            <a:xfrm flipV="1">
              <a:off x="4121909" y="5182313"/>
              <a:ext cx="316114" cy="967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B4CA916A-C101-C843-86A9-EA656DBE49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5069" y="2784309"/>
              <a:ext cx="280601" cy="662855"/>
            </a:xfrm>
            <a:prstGeom prst="bentConnector2">
              <a:avLst/>
            </a:prstGeom>
            <a:ln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F6D8B0DB-8978-7548-8E58-C947909F5C73}"/>
                </a:ext>
              </a:extLst>
            </p:cNvPr>
            <p:cNvCxnSpPr>
              <a:cxnSpLocks/>
              <a:stCxn id="267" idx="2"/>
              <a:endCxn id="20" idx="2"/>
            </p:cNvCxnSpPr>
            <p:nvPr/>
          </p:nvCxnSpPr>
          <p:spPr>
            <a:xfrm flipV="1">
              <a:off x="4117461" y="3475377"/>
              <a:ext cx="533407" cy="310163"/>
            </a:xfrm>
            <a:prstGeom prst="bentConnector2">
              <a:avLst/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42B6664-EC57-DC48-A49D-C12F1A6FD3A9}"/>
                </a:ext>
              </a:extLst>
            </p:cNvPr>
            <p:cNvGrpSpPr/>
            <p:nvPr/>
          </p:nvGrpSpPr>
          <p:grpSpPr>
            <a:xfrm>
              <a:off x="5135863" y="3530142"/>
              <a:ext cx="821835" cy="582526"/>
              <a:chOff x="8881037" y="22395060"/>
              <a:chExt cx="1725664" cy="122316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EFEC898-8379-DC42-9630-71BE9C9FAAB7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1" name="Graphic 30" descr="Monitor">
                  <a:extLst>
                    <a:ext uri="{FF2B5EF4-FFF2-40B4-BE49-F238E27FC236}">
                      <a16:creationId xmlns:a16="http://schemas.microsoft.com/office/drawing/2014/main" id="{88692FE9-B782-784D-9A57-46A5A9288D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2" name="Graphic 31" descr="Cloud">
                  <a:extLst>
                    <a:ext uri="{FF2B5EF4-FFF2-40B4-BE49-F238E27FC236}">
                      <a16:creationId xmlns:a16="http://schemas.microsoft.com/office/drawing/2014/main" id="{53197C90-9048-6B42-9AE6-FC64DC99D7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28A3F9-D723-4742-93E0-454C5F658428}"/>
                  </a:ext>
                </a:extLst>
              </p:cNvPr>
              <p:cNvSpPr txBox="1"/>
              <p:nvPr/>
            </p:nvSpPr>
            <p:spPr>
              <a:xfrm>
                <a:off x="8881037" y="23055040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CPU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5903D04-BA29-0142-AD5B-5CF6F62E2E1A}"/>
                </a:ext>
              </a:extLst>
            </p:cNvPr>
            <p:cNvGrpSpPr/>
            <p:nvPr/>
          </p:nvGrpSpPr>
          <p:grpSpPr>
            <a:xfrm>
              <a:off x="5664766" y="3530137"/>
              <a:ext cx="821835" cy="588333"/>
              <a:chOff x="8881037" y="22395060"/>
              <a:chExt cx="1725664" cy="1235364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8F4D368-54C6-FD4C-B1A5-1262CE466C10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36" name="Graphic 35" descr="Monitor">
                  <a:extLst>
                    <a:ext uri="{FF2B5EF4-FFF2-40B4-BE49-F238E27FC236}">
                      <a16:creationId xmlns:a16="http://schemas.microsoft.com/office/drawing/2014/main" id="{84DCDCA1-4925-DB48-B402-9AB37A726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37" name="Graphic 36" descr="Cloud">
                  <a:extLst>
                    <a:ext uri="{FF2B5EF4-FFF2-40B4-BE49-F238E27FC236}">
                      <a16:creationId xmlns:a16="http://schemas.microsoft.com/office/drawing/2014/main" id="{CFB861FC-560C-1A44-B9AB-DD115DE0E6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E4F5FD9-FE83-B14C-94CC-B3814EB41F18}"/>
                  </a:ext>
                </a:extLst>
              </p:cNvPr>
              <p:cNvSpPr txBox="1"/>
              <p:nvPr/>
            </p:nvSpPr>
            <p:spPr>
              <a:xfrm>
                <a:off x="8881037" y="23067234"/>
                <a:ext cx="1725664" cy="56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GPU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A0860B8-9F5C-7F44-864F-6AA3CCBEEAEE}"/>
                </a:ext>
              </a:extLst>
            </p:cNvPr>
            <p:cNvGrpSpPr/>
            <p:nvPr/>
          </p:nvGrpSpPr>
          <p:grpSpPr>
            <a:xfrm>
              <a:off x="5314749" y="4048993"/>
              <a:ext cx="960030" cy="594148"/>
              <a:chOff x="12599955" y="23783402"/>
              <a:chExt cx="2015840" cy="124757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E62CE80-D7B4-7245-BCD9-66E104C1AD4C}"/>
                  </a:ext>
                </a:extLst>
              </p:cNvPr>
              <p:cNvGrpSpPr/>
              <p:nvPr/>
            </p:nvGrpSpPr>
            <p:grpSpPr>
              <a:xfrm>
                <a:off x="12599955" y="23783402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8" name="Graphic 47" descr="Monitor">
                  <a:extLst>
                    <a:ext uri="{FF2B5EF4-FFF2-40B4-BE49-F238E27FC236}">
                      <a16:creationId xmlns:a16="http://schemas.microsoft.com/office/drawing/2014/main" id="{39C18374-D540-5E42-9A3C-1B6735CB29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9" name="Graphic 48" descr="Cloud">
                  <a:extLst>
                    <a:ext uri="{FF2B5EF4-FFF2-40B4-BE49-F238E27FC236}">
                      <a16:creationId xmlns:a16="http://schemas.microsoft.com/office/drawing/2014/main" id="{F96DB639-78E2-DE44-A1A9-528B06A7C7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B1D7B0F3-F41D-7745-B378-C1C26C00B863}"/>
                  </a:ext>
                </a:extLst>
              </p:cNvPr>
              <p:cNvGrpSpPr/>
              <p:nvPr/>
            </p:nvGrpSpPr>
            <p:grpSpPr>
              <a:xfrm>
                <a:off x="12714125" y="23783402"/>
                <a:ext cx="1725664" cy="1247572"/>
                <a:chOff x="8790092" y="22395060"/>
                <a:chExt cx="1725664" cy="1247572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7E7C8301-0994-5E40-AF4A-A455483C37AE}"/>
                    </a:ext>
                  </a:extLst>
                </p:cNvPr>
                <p:cNvGrpSpPr/>
                <p:nvPr/>
              </p:nvGrpSpPr>
              <p:grpSpPr>
                <a:xfrm>
                  <a:off x="9285539" y="22395060"/>
                  <a:ext cx="793704" cy="793704"/>
                  <a:chOff x="12411511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46" name="Graphic 45" descr="Monitor">
                    <a:extLst>
                      <a:ext uri="{FF2B5EF4-FFF2-40B4-BE49-F238E27FC236}">
                        <a16:creationId xmlns:a16="http://schemas.microsoft.com/office/drawing/2014/main" id="{27299B6E-3A7E-4C40-BCBF-72C923E0E6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rcRect l="-2005"/>
                  <a:stretch/>
                </p:blipFill>
                <p:spPr>
                  <a:xfrm>
                    <a:off x="12411511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aphic 46" descr="Cloud">
                    <a:extLst>
                      <a:ext uri="{FF2B5EF4-FFF2-40B4-BE49-F238E27FC236}">
                        <a16:creationId xmlns:a16="http://schemas.microsoft.com/office/drawing/2014/main" id="{BF1267E6-497A-EB4E-B6E0-369E7CB548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585125" y="20207812"/>
                    <a:ext cx="454962" cy="4549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8810E39-98A1-7449-BD36-732045E73270}"/>
                    </a:ext>
                  </a:extLst>
                </p:cNvPr>
                <p:cNvSpPr txBox="1"/>
                <p:nvPr/>
              </p:nvSpPr>
              <p:spPr>
                <a:xfrm>
                  <a:off x="8790092" y="23079443"/>
                  <a:ext cx="1725664" cy="563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Cluster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26B3134-B93E-D847-8733-A13331D1F9C5}"/>
                  </a:ext>
                </a:extLst>
              </p:cNvPr>
              <p:cNvGrpSpPr/>
              <p:nvPr/>
            </p:nvGrpSpPr>
            <p:grpSpPr>
              <a:xfrm>
                <a:off x="13822091" y="23783402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42" name="Graphic 41" descr="Monitor">
                  <a:extLst>
                    <a:ext uri="{FF2B5EF4-FFF2-40B4-BE49-F238E27FC236}">
                      <a16:creationId xmlns:a16="http://schemas.microsoft.com/office/drawing/2014/main" id="{36AF3E3C-8ABC-5B43-BBB1-0DB2742D9D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43" name="Graphic 42" descr="Cloud">
                  <a:extLst>
                    <a:ext uri="{FF2B5EF4-FFF2-40B4-BE49-F238E27FC236}">
                      <a16:creationId xmlns:a16="http://schemas.microsoft.com/office/drawing/2014/main" id="{4AC13472-397E-6A4D-8111-4200E3A285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9E1979-F646-AD4C-AA40-10405DAB15D6}"/>
                </a:ext>
              </a:extLst>
            </p:cNvPr>
            <p:cNvSpPr txBox="1"/>
            <p:nvPr/>
          </p:nvSpPr>
          <p:spPr>
            <a:xfrm>
              <a:off x="5087700" y="5563670"/>
              <a:ext cx="1350738" cy="29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Shared services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CEDDAC1-5FC4-AE49-A177-9581781AACA7}"/>
                </a:ext>
              </a:extLst>
            </p:cNvPr>
            <p:cNvGrpSpPr/>
            <p:nvPr/>
          </p:nvGrpSpPr>
          <p:grpSpPr>
            <a:xfrm>
              <a:off x="5087700" y="4970188"/>
              <a:ext cx="821835" cy="593952"/>
              <a:chOff x="8881037" y="22395060"/>
              <a:chExt cx="1725664" cy="1247161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76AE963-413A-164D-8EE3-8C71ABBAE01A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4" name="Graphic 53" descr="Monitor">
                  <a:extLst>
                    <a:ext uri="{FF2B5EF4-FFF2-40B4-BE49-F238E27FC236}">
                      <a16:creationId xmlns:a16="http://schemas.microsoft.com/office/drawing/2014/main" id="{2D6D312D-1467-774E-9331-50B83261B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55" name="Graphic 54" descr="Cloud">
                  <a:extLst>
                    <a:ext uri="{FF2B5EF4-FFF2-40B4-BE49-F238E27FC236}">
                      <a16:creationId xmlns:a16="http://schemas.microsoft.com/office/drawing/2014/main" id="{CACD07F2-057D-7040-9A86-F9B7EE6669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9370AB7-E238-0642-AC98-DF236F427F4C}"/>
                  </a:ext>
                </a:extLst>
              </p:cNvPr>
              <p:cNvSpPr txBox="1"/>
              <p:nvPr/>
            </p:nvSpPr>
            <p:spPr>
              <a:xfrm>
                <a:off x="8881037" y="23079032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GitLab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C54A439-059C-5343-85C1-18BB6433A487}"/>
                </a:ext>
              </a:extLst>
            </p:cNvPr>
            <p:cNvGrpSpPr/>
            <p:nvPr/>
          </p:nvGrpSpPr>
          <p:grpSpPr>
            <a:xfrm>
              <a:off x="5614403" y="4965137"/>
              <a:ext cx="821835" cy="593952"/>
              <a:chOff x="8851541" y="22395060"/>
              <a:chExt cx="1725664" cy="124716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4F78ED2-825E-BB4E-86D9-3181CF445740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59" name="Graphic 58" descr="Monitor">
                  <a:extLst>
                    <a:ext uri="{FF2B5EF4-FFF2-40B4-BE49-F238E27FC236}">
                      <a16:creationId xmlns:a16="http://schemas.microsoft.com/office/drawing/2014/main" id="{7509C96F-0CCA-334B-80C2-BADFAA850A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60" name="Graphic 59" descr="Cloud">
                  <a:extLst>
                    <a:ext uri="{FF2B5EF4-FFF2-40B4-BE49-F238E27FC236}">
                      <a16:creationId xmlns:a16="http://schemas.microsoft.com/office/drawing/2014/main" id="{76AEA591-42BB-1245-8C3A-660CF9C6E5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488183F-45E9-4142-86BE-8C9801511547}"/>
                  </a:ext>
                </a:extLst>
              </p:cNvPr>
              <p:cNvSpPr txBox="1"/>
              <p:nvPr/>
            </p:nvSpPr>
            <p:spPr>
              <a:xfrm>
                <a:off x="8851541" y="23079032"/>
                <a:ext cx="172566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err="1">
                    <a:solidFill>
                      <a:schemeClr val="bg1"/>
                    </a:solidFill>
                  </a:rPr>
                  <a:t>CodiMD</a:t>
                </a:r>
                <a:endParaRPr lang="en-US" sz="80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1" name="Elbow Connector 60">
              <a:extLst>
                <a:ext uri="{FF2B5EF4-FFF2-40B4-BE49-F238E27FC236}">
                  <a16:creationId xmlns:a16="http://schemas.microsoft.com/office/drawing/2014/main" id="{7FA09E2F-9100-1D47-9028-CA2441E2D242}"/>
                </a:ext>
              </a:extLst>
            </p:cNvPr>
            <p:cNvCxnSpPr>
              <a:cxnSpLocks/>
              <a:stCxn id="13" idx="3"/>
              <a:endCxn id="264" idx="1"/>
            </p:cNvCxnSpPr>
            <p:nvPr/>
          </p:nvCxnSpPr>
          <p:spPr>
            <a:xfrm flipV="1">
              <a:off x="4816019" y="4042594"/>
              <a:ext cx="335794" cy="1139719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9A11E7F-0637-044A-AE37-3E71E09AEAF1}"/>
                </a:ext>
              </a:extLst>
            </p:cNvPr>
            <p:cNvCxnSpPr>
              <a:cxnSpLocks/>
              <a:stCxn id="264" idx="2"/>
              <a:endCxn id="265" idx="0"/>
            </p:cNvCxnSpPr>
            <p:nvPr/>
          </p:nvCxnSpPr>
          <p:spPr>
            <a:xfrm>
              <a:off x="5751775" y="4611901"/>
              <a:ext cx="2924" cy="31894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7362F02-36F9-5343-A5B4-668C142F7390}"/>
                </a:ext>
              </a:extLst>
            </p:cNvPr>
            <p:cNvSpPr txBox="1"/>
            <p:nvPr/>
          </p:nvSpPr>
          <p:spPr>
            <a:xfrm>
              <a:off x="4047555" y="2576786"/>
              <a:ext cx="2482417" cy="31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Project specific SRE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E74B689B-489B-014C-84BE-27AA41D56F45}"/>
                </a:ext>
              </a:extLst>
            </p:cNvPr>
            <p:cNvSpPr/>
            <p:nvPr/>
          </p:nvSpPr>
          <p:spPr>
            <a:xfrm>
              <a:off x="3674611" y="1357405"/>
              <a:ext cx="822944" cy="928367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32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21E328E-9DC2-C145-9786-0DB3C619D78E}"/>
                </a:ext>
              </a:extLst>
            </p:cNvPr>
            <p:cNvGrpSpPr/>
            <p:nvPr/>
          </p:nvGrpSpPr>
          <p:grpSpPr>
            <a:xfrm>
              <a:off x="4191026" y="1489660"/>
              <a:ext cx="205634" cy="252346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66" name="Graphic 65" descr="Monitor">
                <a:extLst>
                  <a:ext uri="{FF2B5EF4-FFF2-40B4-BE49-F238E27FC236}">
                    <a16:creationId xmlns:a16="http://schemas.microsoft.com/office/drawing/2014/main" id="{9414DBD6-B867-2E48-8162-EC4B4EC6EA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67" name="Graphic 66" descr="Cloud">
                <a:extLst>
                  <a:ext uri="{FF2B5EF4-FFF2-40B4-BE49-F238E27FC236}">
                    <a16:creationId xmlns:a16="http://schemas.microsoft.com/office/drawing/2014/main" id="{5F298F7F-FF47-7641-8394-FA7D7516D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48F1572-6E0E-6241-9CA9-EED0CEADE9C9}"/>
                </a:ext>
              </a:extLst>
            </p:cNvPr>
            <p:cNvGrpSpPr/>
            <p:nvPr/>
          </p:nvGrpSpPr>
          <p:grpSpPr>
            <a:xfrm>
              <a:off x="4191026" y="1804305"/>
              <a:ext cx="205634" cy="252346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69" name="Graphic 68" descr="Monitor">
                <a:extLst>
                  <a:ext uri="{FF2B5EF4-FFF2-40B4-BE49-F238E27FC236}">
                    <a16:creationId xmlns:a16="http://schemas.microsoft.com/office/drawing/2014/main" id="{CCBB5C2E-0860-3241-A3A4-F850B498FC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70" name="Graphic 69" descr="Cloud">
                <a:extLst>
                  <a:ext uri="{FF2B5EF4-FFF2-40B4-BE49-F238E27FC236}">
                    <a16:creationId xmlns:a16="http://schemas.microsoft.com/office/drawing/2014/main" id="{12A35255-3966-7B48-819A-6BA45D4C9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58D6543-D9DC-6A4E-8485-A6CEF37EF8FF}"/>
                </a:ext>
              </a:extLst>
            </p:cNvPr>
            <p:cNvGrpSpPr/>
            <p:nvPr/>
          </p:nvGrpSpPr>
          <p:grpSpPr>
            <a:xfrm>
              <a:off x="3717145" y="1477817"/>
              <a:ext cx="451085" cy="419090"/>
              <a:chOff x="8610080" y="22383787"/>
              <a:chExt cx="1809827" cy="128691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2861DC9-296B-8147-99AD-6859B6E86241}"/>
                  </a:ext>
                </a:extLst>
              </p:cNvPr>
              <p:cNvGrpSpPr/>
              <p:nvPr/>
            </p:nvGrpSpPr>
            <p:grpSpPr>
              <a:xfrm>
                <a:off x="8973879" y="22395060"/>
                <a:ext cx="1446028" cy="1275646"/>
                <a:chOff x="8973879" y="22395060"/>
                <a:chExt cx="1446028" cy="1275646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B2D0723C-F5A1-2948-9CD6-1AA3A86B9F61}"/>
                    </a:ext>
                  </a:extLst>
                </p:cNvPr>
                <p:cNvGrpSpPr/>
                <p:nvPr/>
              </p:nvGrpSpPr>
              <p:grpSpPr>
                <a:xfrm>
                  <a:off x="9285539" y="22395060"/>
                  <a:ext cx="793704" cy="793704"/>
                  <a:chOff x="12411511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76" name="Graphic 75" descr="Monitor">
                    <a:extLst>
                      <a:ext uri="{FF2B5EF4-FFF2-40B4-BE49-F238E27FC236}">
                        <a16:creationId xmlns:a16="http://schemas.microsoft.com/office/drawing/2014/main" id="{36228E5D-AFF5-134D-9D85-0D3D74642C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11511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77" name="Graphic 76" descr="Cloud">
                    <a:extLst>
                      <a:ext uri="{FF2B5EF4-FFF2-40B4-BE49-F238E27FC236}">
                        <a16:creationId xmlns:a16="http://schemas.microsoft.com/office/drawing/2014/main" id="{9885484B-88D8-2B41-8C3D-8422518E07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585125" y="20207812"/>
                    <a:ext cx="454962" cy="4549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D97894F6-57A1-4648-BF93-545F664736F0}"/>
                    </a:ext>
                  </a:extLst>
                </p:cNvPr>
                <p:cNvSpPr txBox="1"/>
                <p:nvPr/>
              </p:nvSpPr>
              <p:spPr>
                <a:xfrm>
                  <a:off x="8973879" y="23182992"/>
                  <a:ext cx="1446028" cy="487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432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Graphic 72" descr="Database">
                <a:extLst>
                  <a:ext uri="{FF2B5EF4-FFF2-40B4-BE49-F238E27FC236}">
                    <a16:creationId xmlns:a16="http://schemas.microsoft.com/office/drawing/2014/main" id="{DBF86269-8E03-5647-B23F-BD669A362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610080" y="22383787"/>
                <a:ext cx="741584" cy="741584"/>
              </a:xfrm>
              <a:prstGeom prst="rect">
                <a:avLst/>
              </a:prstGeom>
            </p:spPr>
          </p:pic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EB28960-8B16-A743-8DCA-3D95CC003318}"/>
                </a:ext>
              </a:extLst>
            </p:cNvPr>
            <p:cNvGrpSpPr/>
            <p:nvPr/>
          </p:nvGrpSpPr>
          <p:grpSpPr>
            <a:xfrm>
              <a:off x="3785834" y="1794149"/>
              <a:ext cx="458659" cy="426763"/>
              <a:chOff x="8881037" y="22395060"/>
              <a:chExt cx="1725664" cy="1167713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5619F525-83E2-E64E-A69E-BC808041EA93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81" name="Graphic 80" descr="Monitor">
                  <a:extLst>
                    <a:ext uri="{FF2B5EF4-FFF2-40B4-BE49-F238E27FC236}">
                      <a16:creationId xmlns:a16="http://schemas.microsoft.com/office/drawing/2014/main" id="{C663A734-E6EC-FD4B-A810-B3336F1F8E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82" name="Graphic 81" descr="Cloud">
                  <a:extLst>
                    <a:ext uri="{FF2B5EF4-FFF2-40B4-BE49-F238E27FC236}">
                      <a16:creationId xmlns:a16="http://schemas.microsoft.com/office/drawing/2014/main" id="{03ADDE86-DCA5-5449-87C8-A817FBC013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BA31F59-8D5B-1D47-BDA0-FA8B28A06E0D}"/>
                  </a:ext>
                </a:extLst>
              </p:cNvPr>
              <p:cNvSpPr txBox="1"/>
              <p:nvPr/>
            </p:nvSpPr>
            <p:spPr>
              <a:xfrm>
                <a:off x="8881037" y="23128192"/>
                <a:ext cx="1725664" cy="43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32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62423713-8505-A843-91CF-64DCA9AD0545}"/>
                </a:ext>
              </a:extLst>
            </p:cNvPr>
            <p:cNvSpPr/>
            <p:nvPr/>
          </p:nvSpPr>
          <p:spPr>
            <a:xfrm>
              <a:off x="4812439" y="1353871"/>
              <a:ext cx="822944" cy="931902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32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790F432-7A4B-9E4A-A442-E4A32F5E7CC3}"/>
                </a:ext>
              </a:extLst>
            </p:cNvPr>
            <p:cNvGrpSpPr/>
            <p:nvPr/>
          </p:nvGrpSpPr>
          <p:grpSpPr>
            <a:xfrm>
              <a:off x="5328854" y="1486125"/>
              <a:ext cx="205634" cy="252346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85" name="Graphic 84" descr="Monitor">
                <a:extLst>
                  <a:ext uri="{FF2B5EF4-FFF2-40B4-BE49-F238E27FC236}">
                    <a16:creationId xmlns:a16="http://schemas.microsoft.com/office/drawing/2014/main" id="{80318C6B-9AD3-604A-8115-550D6C974D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86" name="Graphic 85" descr="Cloud">
                <a:extLst>
                  <a:ext uri="{FF2B5EF4-FFF2-40B4-BE49-F238E27FC236}">
                    <a16:creationId xmlns:a16="http://schemas.microsoft.com/office/drawing/2014/main" id="{B877BC57-9A55-F64C-A8A4-EA6776978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401641C-5FF4-DE44-B079-2573AF84B260}"/>
                </a:ext>
              </a:extLst>
            </p:cNvPr>
            <p:cNvGrpSpPr/>
            <p:nvPr/>
          </p:nvGrpSpPr>
          <p:grpSpPr>
            <a:xfrm>
              <a:off x="5328854" y="1800770"/>
              <a:ext cx="205634" cy="252346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88" name="Graphic 87" descr="Monitor">
                <a:extLst>
                  <a:ext uri="{FF2B5EF4-FFF2-40B4-BE49-F238E27FC236}">
                    <a16:creationId xmlns:a16="http://schemas.microsoft.com/office/drawing/2014/main" id="{B89B48F2-9935-FF4F-8F37-E869387235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89" name="Graphic 88" descr="Cloud">
                <a:extLst>
                  <a:ext uri="{FF2B5EF4-FFF2-40B4-BE49-F238E27FC236}">
                    <a16:creationId xmlns:a16="http://schemas.microsoft.com/office/drawing/2014/main" id="{AC4DC13A-B17D-734E-89B4-C500C4F03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269FB13-E3EC-994F-AB33-0A3A4D5AF1A8}"/>
                </a:ext>
              </a:extLst>
            </p:cNvPr>
            <p:cNvGrpSpPr/>
            <p:nvPr/>
          </p:nvGrpSpPr>
          <p:grpSpPr>
            <a:xfrm>
              <a:off x="4854973" y="1474282"/>
              <a:ext cx="451085" cy="419090"/>
              <a:chOff x="8610080" y="22383787"/>
              <a:chExt cx="1809827" cy="1286919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FAA63D7-3D83-4A45-A954-C2B5ACEA6A8A}"/>
                  </a:ext>
                </a:extLst>
              </p:cNvPr>
              <p:cNvGrpSpPr/>
              <p:nvPr/>
            </p:nvGrpSpPr>
            <p:grpSpPr>
              <a:xfrm>
                <a:off x="8973879" y="22395060"/>
                <a:ext cx="1446028" cy="1275646"/>
                <a:chOff x="8973879" y="22395060"/>
                <a:chExt cx="1446028" cy="1275646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39459AC2-765E-4042-A2BD-669A8C29B61D}"/>
                    </a:ext>
                  </a:extLst>
                </p:cNvPr>
                <p:cNvGrpSpPr/>
                <p:nvPr/>
              </p:nvGrpSpPr>
              <p:grpSpPr>
                <a:xfrm>
                  <a:off x="9285539" y="22395060"/>
                  <a:ext cx="793704" cy="793704"/>
                  <a:chOff x="12411511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95" name="Graphic 94" descr="Monitor">
                    <a:extLst>
                      <a:ext uri="{FF2B5EF4-FFF2-40B4-BE49-F238E27FC236}">
                        <a16:creationId xmlns:a16="http://schemas.microsoft.com/office/drawing/2014/main" id="{82E051FF-B307-D948-88B3-BF1D9CFF91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11511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96" name="Graphic 95" descr="Cloud">
                    <a:extLst>
                      <a:ext uri="{FF2B5EF4-FFF2-40B4-BE49-F238E27FC236}">
                        <a16:creationId xmlns:a16="http://schemas.microsoft.com/office/drawing/2014/main" id="{BE68370D-C86E-EC43-984A-17C1C6D217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585125" y="20207812"/>
                    <a:ext cx="454962" cy="4549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D256BE7-3F11-C24D-956A-4140651EDD01}"/>
                    </a:ext>
                  </a:extLst>
                </p:cNvPr>
                <p:cNvSpPr txBox="1"/>
                <p:nvPr/>
              </p:nvSpPr>
              <p:spPr>
                <a:xfrm>
                  <a:off x="8973879" y="23182992"/>
                  <a:ext cx="1446028" cy="487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432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2" name="Graphic 91" descr="Database">
                <a:extLst>
                  <a:ext uri="{FF2B5EF4-FFF2-40B4-BE49-F238E27FC236}">
                    <a16:creationId xmlns:a16="http://schemas.microsoft.com/office/drawing/2014/main" id="{8753CCD6-47CB-C845-BF63-A2D105D8C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610080" y="22383787"/>
                <a:ext cx="741584" cy="741584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6CD5478-F623-AE4E-B79E-D2819B1E17AD}"/>
                </a:ext>
              </a:extLst>
            </p:cNvPr>
            <p:cNvGrpSpPr/>
            <p:nvPr/>
          </p:nvGrpSpPr>
          <p:grpSpPr>
            <a:xfrm>
              <a:off x="4923662" y="1790614"/>
              <a:ext cx="458659" cy="426763"/>
              <a:chOff x="8881037" y="22395060"/>
              <a:chExt cx="1725664" cy="1167713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E5C67515-A599-C344-9DA9-940793657203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100" name="Graphic 99" descr="Monitor">
                  <a:extLst>
                    <a:ext uri="{FF2B5EF4-FFF2-40B4-BE49-F238E27FC236}">
                      <a16:creationId xmlns:a16="http://schemas.microsoft.com/office/drawing/2014/main" id="{80CFA5E5-C2E4-034F-9A58-A3A9C7DF73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101" name="Graphic 100" descr="Cloud">
                  <a:extLst>
                    <a:ext uri="{FF2B5EF4-FFF2-40B4-BE49-F238E27FC236}">
                      <a16:creationId xmlns:a16="http://schemas.microsoft.com/office/drawing/2014/main" id="{61CF2B7E-29C6-D04B-94AF-B8FB3C8E15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230BB41-B86A-9E41-9E26-49C01A6B03C6}"/>
                  </a:ext>
                </a:extLst>
              </p:cNvPr>
              <p:cNvSpPr txBox="1"/>
              <p:nvPr/>
            </p:nvSpPr>
            <p:spPr>
              <a:xfrm>
                <a:off x="8881037" y="23128192"/>
                <a:ext cx="1725664" cy="43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32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8D7B94A2-4416-EB4A-9D8D-2358341A250D}"/>
                </a:ext>
              </a:extLst>
            </p:cNvPr>
            <p:cNvSpPr/>
            <p:nvPr/>
          </p:nvSpPr>
          <p:spPr>
            <a:xfrm>
              <a:off x="5930976" y="1347273"/>
              <a:ext cx="822944" cy="937111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32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D46C8E6-5EC9-4043-A74F-076868CE57D9}"/>
                </a:ext>
              </a:extLst>
            </p:cNvPr>
            <p:cNvGrpSpPr/>
            <p:nvPr/>
          </p:nvGrpSpPr>
          <p:grpSpPr>
            <a:xfrm>
              <a:off x="6447391" y="1479527"/>
              <a:ext cx="205634" cy="252346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104" name="Graphic 103" descr="Monitor">
                <a:extLst>
                  <a:ext uri="{FF2B5EF4-FFF2-40B4-BE49-F238E27FC236}">
                    <a16:creationId xmlns:a16="http://schemas.microsoft.com/office/drawing/2014/main" id="{7F891D43-B670-E94D-A8C7-C1D5959B15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105" name="Graphic 104" descr="Cloud">
                <a:extLst>
                  <a:ext uri="{FF2B5EF4-FFF2-40B4-BE49-F238E27FC236}">
                    <a16:creationId xmlns:a16="http://schemas.microsoft.com/office/drawing/2014/main" id="{A35986FE-0CDE-2340-A4A2-6E4F54B33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9BB7A49-04AB-7044-BB72-3851E09BA5B2}"/>
                </a:ext>
              </a:extLst>
            </p:cNvPr>
            <p:cNvGrpSpPr/>
            <p:nvPr/>
          </p:nvGrpSpPr>
          <p:grpSpPr>
            <a:xfrm>
              <a:off x="6447391" y="1794172"/>
              <a:ext cx="205634" cy="252346"/>
              <a:chOff x="12411511" y="20097106"/>
              <a:chExt cx="793704" cy="793704"/>
            </a:xfrm>
            <a:solidFill>
              <a:schemeClr val="bg1"/>
            </a:solidFill>
          </p:grpSpPr>
          <p:pic>
            <p:nvPicPr>
              <p:cNvPr id="107" name="Graphic 106" descr="Monitor">
                <a:extLst>
                  <a:ext uri="{FF2B5EF4-FFF2-40B4-BE49-F238E27FC236}">
                    <a16:creationId xmlns:a16="http://schemas.microsoft.com/office/drawing/2014/main" id="{B16108D3-7171-574B-860B-23E1A51336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-2005"/>
              <a:stretch/>
            </p:blipFill>
            <p:spPr>
              <a:xfrm>
                <a:off x="12411511" y="20097106"/>
                <a:ext cx="793704" cy="793704"/>
              </a:xfrm>
              <a:prstGeom prst="rect">
                <a:avLst/>
              </a:prstGeom>
            </p:spPr>
          </p:pic>
          <p:pic>
            <p:nvPicPr>
              <p:cNvPr id="108" name="Graphic 107" descr="Cloud">
                <a:extLst>
                  <a:ext uri="{FF2B5EF4-FFF2-40B4-BE49-F238E27FC236}">
                    <a16:creationId xmlns:a16="http://schemas.microsoft.com/office/drawing/2014/main" id="{4A187DC7-F03F-3642-8757-80C7832CA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85125" y="20207812"/>
                <a:ext cx="454962" cy="454962"/>
              </a:xfrm>
              <a:prstGeom prst="rect">
                <a:avLst/>
              </a:prstGeom>
            </p:spPr>
          </p:pic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870ABA5-D15B-B64F-8B72-143D1F31540E}"/>
                </a:ext>
              </a:extLst>
            </p:cNvPr>
            <p:cNvGrpSpPr/>
            <p:nvPr/>
          </p:nvGrpSpPr>
          <p:grpSpPr>
            <a:xfrm>
              <a:off x="5973510" y="1467684"/>
              <a:ext cx="451085" cy="419090"/>
              <a:chOff x="8610080" y="22383787"/>
              <a:chExt cx="1809827" cy="1286919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659CFF8B-D6F9-2B42-A1B6-A2D3C2D1C207}"/>
                  </a:ext>
                </a:extLst>
              </p:cNvPr>
              <p:cNvGrpSpPr/>
              <p:nvPr/>
            </p:nvGrpSpPr>
            <p:grpSpPr>
              <a:xfrm>
                <a:off x="8973879" y="22395060"/>
                <a:ext cx="1446028" cy="1275646"/>
                <a:chOff x="8973879" y="22395060"/>
                <a:chExt cx="1446028" cy="1275646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6D4F7189-1DF1-E74E-ABA6-30EE96A44A0B}"/>
                    </a:ext>
                  </a:extLst>
                </p:cNvPr>
                <p:cNvGrpSpPr/>
                <p:nvPr/>
              </p:nvGrpSpPr>
              <p:grpSpPr>
                <a:xfrm>
                  <a:off x="9285539" y="22395060"/>
                  <a:ext cx="793704" cy="793704"/>
                  <a:chOff x="12411511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114" name="Graphic 113" descr="Monitor">
                    <a:extLst>
                      <a:ext uri="{FF2B5EF4-FFF2-40B4-BE49-F238E27FC236}">
                        <a16:creationId xmlns:a16="http://schemas.microsoft.com/office/drawing/2014/main" id="{366FDED2-DB53-2E41-A75F-89A858EB08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11511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115" name="Graphic 114" descr="Cloud">
                    <a:extLst>
                      <a:ext uri="{FF2B5EF4-FFF2-40B4-BE49-F238E27FC236}">
                        <a16:creationId xmlns:a16="http://schemas.microsoft.com/office/drawing/2014/main" id="{620F094C-9C54-224A-BA86-D14E4E478F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585125" y="20207812"/>
                    <a:ext cx="454962" cy="4549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1894163F-74CF-7C41-B297-5497498F9026}"/>
                    </a:ext>
                  </a:extLst>
                </p:cNvPr>
                <p:cNvSpPr txBox="1"/>
                <p:nvPr/>
              </p:nvSpPr>
              <p:spPr>
                <a:xfrm>
                  <a:off x="8973879" y="23182992"/>
                  <a:ext cx="1446028" cy="487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432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1" name="Graphic 110" descr="Database">
                <a:extLst>
                  <a:ext uri="{FF2B5EF4-FFF2-40B4-BE49-F238E27FC236}">
                    <a16:creationId xmlns:a16="http://schemas.microsoft.com/office/drawing/2014/main" id="{01DFCD6F-62D2-DD4B-8DE4-96C4C0DCA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610080" y="22383787"/>
                <a:ext cx="741584" cy="741584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CB6BE39-8F48-F34A-871D-EF71C043686F}"/>
                </a:ext>
              </a:extLst>
            </p:cNvPr>
            <p:cNvGrpSpPr/>
            <p:nvPr/>
          </p:nvGrpSpPr>
          <p:grpSpPr>
            <a:xfrm>
              <a:off x="6042199" y="1784016"/>
              <a:ext cx="458659" cy="426763"/>
              <a:chOff x="8881037" y="22395060"/>
              <a:chExt cx="1725664" cy="1167713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61389239-24EE-7841-A2AF-F09C354B0F3A}"/>
                  </a:ext>
                </a:extLst>
              </p:cNvPr>
              <p:cNvGrpSpPr/>
              <p:nvPr/>
            </p:nvGrpSpPr>
            <p:grpSpPr>
              <a:xfrm>
                <a:off x="9285539" y="22395060"/>
                <a:ext cx="793704" cy="793704"/>
                <a:chOff x="12411511" y="20097106"/>
                <a:chExt cx="793704" cy="793704"/>
              </a:xfrm>
              <a:solidFill>
                <a:schemeClr val="bg1"/>
              </a:solidFill>
            </p:grpSpPr>
            <p:pic>
              <p:nvPicPr>
                <p:cNvPr id="119" name="Graphic 118" descr="Monitor">
                  <a:extLst>
                    <a:ext uri="{FF2B5EF4-FFF2-40B4-BE49-F238E27FC236}">
                      <a16:creationId xmlns:a16="http://schemas.microsoft.com/office/drawing/2014/main" id="{ACB1A44A-A380-2042-B3C1-A8EC0E2DD6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097106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120" name="Graphic 119" descr="Cloud">
                  <a:extLst>
                    <a:ext uri="{FF2B5EF4-FFF2-40B4-BE49-F238E27FC236}">
                      <a16:creationId xmlns:a16="http://schemas.microsoft.com/office/drawing/2014/main" id="{2E2F6629-1609-3545-9DC4-A16054CEFB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07812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CD7EF9C-8218-B14A-9B4F-BF8991CB23A0}"/>
                  </a:ext>
                </a:extLst>
              </p:cNvPr>
              <p:cNvSpPr txBox="1"/>
              <p:nvPr/>
            </p:nvSpPr>
            <p:spPr>
              <a:xfrm>
                <a:off x="8881037" y="23128192"/>
                <a:ext cx="1725664" cy="43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32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1" name="Elbow Connector 120">
              <a:extLst>
                <a:ext uri="{FF2B5EF4-FFF2-40B4-BE49-F238E27FC236}">
                  <a16:creationId xmlns:a16="http://schemas.microsoft.com/office/drawing/2014/main" id="{17B5C658-85F0-3B48-A519-D51C6FC0D747}"/>
                </a:ext>
              </a:extLst>
            </p:cNvPr>
            <p:cNvCxnSpPr>
              <a:cxnSpLocks/>
              <a:stCxn id="131" idx="3"/>
              <a:endCxn id="23" idx="0"/>
            </p:cNvCxnSpPr>
            <p:nvPr/>
          </p:nvCxnSpPr>
          <p:spPr>
            <a:xfrm>
              <a:off x="2648175" y="5181334"/>
              <a:ext cx="1112900" cy="194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Elbow Connector 121">
              <a:extLst>
                <a:ext uri="{FF2B5EF4-FFF2-40B4-BE49-F238E27FC236}">
                  <a16:creationId xmlns:a16="http://schemas.microsoft.com/office/drawing/2014/main" id="{7D210DF2-AF89-3C47-8F9F-6DFCC8ECC0B8}"/>
                </a:ext>
              </a:extLst>
            </p:cNvPr>
            <p:cNvCxnSpPr>
              <a:cxnSpLocks/>
              <a:endCxn id="138" idx="6"/>
            </p:cNvCxnSpPr>
            <p:nvPr/>
          </p:nvCxnSpPr>
          <p:spPr>
            <a:xfrm rot="5400000">
              <a:off x="2842949" y="2935816"/>
              <a:ext cx="275901" cy="1912284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CD703EB-7AE5-2D49-AA80-86080EB0F6C5}"/>
                </a:ext>
              </a:extLst>
            </p:cNvPr>
            <p:cNvSpPr txBox="1"/>
            <p:nvPr/>
          </p:nvSpPr>
          <p:spPr>
            <a:xfrm>
              <a:off x="3757025" y="697388"/>
              <a:ext cx="2993718" cy="524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Independent per-project Secure Research Environments (SREs) </a:t>
              </a:r>
            </a:p>
          </p:txBody>
        </p:sp>
        <p:cxnSp>
          <p:nvCxnSpPr>
            <p:cNvPr id="124" name="Elbow Connector 123">
              <a:extLst>
                <a:ext uri="{FF2B5EF4-FFF2-40B4-BE49-F238E27FC236}">
                  <a16:creationId xmlns:a16="http://schemas.microsoft.com/office/drawing/2014/main" id="{EE6DC0D1-8EFD-054A-A406-242B5E18974F}"/>
                </a:ext>
              </a:extLst>
            </p:cNvPr>
            <p:cNvCxnSpPr>
              <a:cxnSpLocks/>
              <a:stCxn id="4" idx="3"/>
              <a:endCxn id="250" idx="1"/>
            </p:cNvCxnSpPr>
            <p:nvPr/>
          </p:nvCxnSpPr>
          <p:spPr>
            <a:xfrm flipV="1">
              <a:off x="6667587" y="1922143"/>
              <a:ext cx="1461778" cy="2426407"/>
            </a:xfrm>
            <a:prstGeom prst="bentConnector3">
              <a:avLst>
                <a:gd name="adj1" fmla="val 34639"/>
              </a:avLst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>
              <a:extLst>
                <a:ext uri="{FF2B5EF4-FFF2-40B4-BE49-F238E27FC236}">
                  <a16:creationId xmlns:a16="http://schemas.microsoft.com/office/drawing/2014/main" id="{319D8657-740F-AD4C-B33D-22C4D663292F}"/>
                </a:ext>
              </a:extLst>
            </p:cNvPr>
            <p:cNvCxnSpPr>
              <a:cxnSpLocks/>
              <a:stCxn id="4" idx="3"/>
              <a:endCxn id="222" idx="1"/>
            </p:cNvCxnSpPr>
            <p:nvPr/>
          </p:nvCxnSpPr>
          <p:spPr>
            <a:xfrm flipV="1">
              <a:off x="6667585" y="2927614"/>
              <a:ext cx="1491482" cy="1420936"/>
            </a:xfrm>
            <a:prstGeom prst="bentConnector3">
              <a:avLst>
                <a:gd name="adj1" fmla="val 34033"/>
              </a:avLst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>
              <a:extLst>
                <a:ext uri="{FF2B5EF4-FFF2-40B4-BE49-F238E27FC236}">
                  <a16:creationId xmlns:a16="http://schemas.microsoft.com/office/drawing/2014/main" id="{5AD72A1E-4128-9B42-B9B4-F3F4D7A76CF5}"/>
                </a:ext>
              </a:extLst>
            </p:cNvPr>
            <p:cNvCxnSpPr>
              <a:cxnSpLocks/>
              <a:stCxn id="4" idx="3"/>
              <a:endCxn id="194" idx="1"/>
            </p:cNvCxnSpPr>
            <p:nvPr/>
          </p:nvCxnSpPr>
          <p:spPr>
            <a:xfrm flipV="1">
              <a:off x="6667585" y="3923071"/>
              <a:ext cx="1479350" cy="425479"/>
            </a:xfrm>
            <a:prstGeom prst="bentConnector3">
              <a:avLst>
                <a:gd name="adj1" fmla="val 34362"/>
              </a:avLst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>
              <a:extLst>
                <a:ext uri="{FF2B5EF4-FFF2-40B4-BE49-F238E27FC236}">
                  <a16:creationId xmlns:a16="http://schemas.microsoft.com/office/drawing/2014/main" id="{9D10084D-B982-6A43-BB13-A5D146974057}"/>
                </a:ext>
              </a:extLst>
            </p:cNvPr>
            <p:cNvCxnSpPr>
              <a:cxnSpLocks/>
              <a:stCxn id="4" idx="3"/>
              <a:endCxn id="283" idx="1"/>
            </p:cNvCxnSpPr>
            <p:nvPr/>
          </p:nvCxnSpPr>
          <p:spPr>
            <a:xfrm>
              <a:off x="6667587" y="4348550"/>
              <a:ext cx="1718273" cy="981188"/>
            </a:xfrm>
            <a:prstGeom prst="bentConnector3">
              <a:avLst>
                <a:gd name="adj1" fmla="val 29580"/>
              </a:avLst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F87D76A-C249-214F-8F63-610D6D56BE73}"/>
                </a:ext>
              </a:extLst>
            </p:cNvPr>
            <p:cNvGrpSpPr/>
            <p:nvPr/>
          </p:nvGrpSpPr>
          <p:grpSpPr>
            <a:xfrm>
              <a:off x="1941152" y="4992342"/>
              <a:ext cx="1020369" cy="858230"/>
              <a:chOff x="8594664" y="22405326"/>
              <a:chExt cx="2142538" cy="1802083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2255D57-10F2-054D-BA80-A58E3673E903}"/>
                  </a:ext>
                </a:extLst>
              </p:cNvPr>
              <p:cNvGrpSpPr/>
              <p:nvPr/>
            </p:nvGrpSpPr>
            <p:grpSpPr>
              <a:xfrm>
                <a:off x="9285539" y="22405326"/>
                <a:ext cx="793704" cy="793704"/>
                <a:chOff x="12411511" y="20107372"/>
                <a:chExt cx="793704" cy="793704"/>
              </a:xfrm>
              <a:solidFill>
                <a:schemeClr val="bg1"/>
              </a:solidFill>
            </p:grpSpPr>
            <p:pic>
              <p:nvPicPr>
                <p:cNvPr id="131" name="Graphic 130" descr="Monitor">
                  <a:extLst>
                    <a:ext uri="{FF2B5EF4-FFF2-40B4-BE49-F238E27FC236}">
                      <a16:creationId xmlns:a16="http://schemas.microsoft.com/office/drawing/2014/main" id="{8FDBDBAC-9DAC-874D-8935-D6D74B93AB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 l="-2005"/>
                <a:stretch/>
              </p:blipFill>
              <p:spPr>
                <a:xfrm>
                  <a:off x="12411511" y="20107372"/>
                  <a:ext cx="793704" cy="793704"/>
                </a:xfrm>
                <a:prstGeom prst="rect">
                  <a:avLst/>
                </a:prstGeom>
              </p:spPr>
            </p:pic>
            <p:pic>
              <p:nvPicPr>
                <p:cNvPr id="132" name="Graphic 131" descr="Cloud">
                  <a:extLst>
                    <a:ext uri="{FF2B5EF4-FFF2-40B4-BE49-F238E27FC236}">
                      <a16:creationId xmlns:a16="http://schemas.microsoft.com/office/drawing/2014/main" id="{72E1AA4C-CEF0-7949-A21B-EE41109F66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5125" y="20217644"/>
                  <a:ext cx="454962" cy="454962"/>
                </a:xfrm>
                <a:prstGeom prst="rect">
                  <a:avLst/>
                </a:prstGeom>
              </p:spPr>
            </p:pic>
          </p:grp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5BCC23F2-978C-094C-96DE-8F28D528A642}"/>
                  </a:ext>
                </a:extLst>
              </p:cNvPr>
              <p:cNvSpPr txBox="1"/>
              <p:nvPr/>
            </p:nvSpPr>
            <p:spPr>
              <a:xfrm>
                <a:off x="8594664" y="23027441"/>
                <a:ext cx="2142538" cy="117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Per-project access controls</a:t>
                </a:r>
              </a:p>
            </p:txBody>
          </p:sp>
        </p:grpSp>
        <p:cxnSp>
          <p:nvCxnSpPr>
            <p:cNvPr id="133" name="Elbow Connector 132">
              <a:extLst>
                <a:ext uri="{FF2B5EF4-FFF2-40B4-BE49-F238E27FC236}">
                  <a16:creationId xmlns:a16="http://schemas.microsoft.com/office/drawing/2014/main" id="{9846BF26-9EBB-A34E-975B-FFEACA215E9D}"/>
                </a:ext>
              </a:extLst>
            </p:cNvPr>
            <p:cNvCxnSpPr>
              <a:cxnSpLocks/>
              <a:stCxn id="157" idx="2"/>
              <a:endCxn id="267" idx="0"/>
            </p:cNvCxnSpPr>
            <p:nvPr/>
          </p:nvCxnSpPr>
          <p:spPr>
            <a:xfrm rot="16200000" flipH="1">
              <a:off x="2125697" y="2154612"/>
              <a:ext cx="1831558" cy="1430297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465FEA5-C375-3F41-BAAB-608658EC73EE}"/>
                </a:ext>
              </a:extLst>
            </p:cNvPr>
            <p:cNvGrpSpPr/>
            <p:nvPr/>
          </p:nvGrpSpPr>
          <p:grpSpPr>
            <a:xfrm>
              <a:off x="1042625" y="3585968"/>
              <a:ext cx="1025284" cy="1472020"/>
              <a:chOff x="4185519" y="23909707"/>
              <a:chExt cx="2152860" cy="3090901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984E791-99E0-5E45-B07D-4C48E5ABED01}"/>
                  </a:ext>
                </a:extLst>
              </p:cNvPr>
              <p:cNvSpPr txBox="1"/>
              <p:nvPr/>
            </p:nvSpPr>
            <p:spPr>
              <a:xfrm>
                <a:off x="4185519" y="25899306"/>
                <a:ext cx="2152860" cy="1101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</a:rPr>
                  <a:t>Data Egress</a:t>
                </a:r>
              </a:p>
            </p:txBody>
          </p: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17AA7B1-CA7C-7E43-A9CA-2081850F2BA4}"/>
                  </a:ext>
                </a:extLst>
              </p:cNvPr>
              <p:cNvGrpSpPr/>
              <p:nvPr/>
            </p:nvGrpSpPr>
            <p:grpSpPr>
              <a:xfrm>
                <a:off x="4300011" y="23909707"/>
                <a:ext cx="1947758" cy="1864355"/>
                <a:chOff x="1388265" y="29251599"/>
                <a:chExt cx="1947758" cy="1864355"/>
              </a:xfrm>
            </p:grpSpPr>
            <p:pic>
              <p:nvPicPr>
                <p:cNvPr id="137" name="Graphic 136" descr="Web design">
                  <a:extLst>
                    <a:ext uri="{FF2B5EF4-FFF2-40B4-BE49-F238E27FC236}">
                      <a16:creationId xmlns:a16="http://schemas.microsoft.com/office/drawing/2014/main" id="{0A8A45B5-3508-3E4D-886F-45E8015BFD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3871" y="30290075"/>
                  <a:ext cx="741584" cy="741584"/>
                </a:xfrm>
                <a:prstGeom prst="rect">
                  <a:avLst/>
                </a:prstGeom>
              </p:spPr>
            </p:pic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F5C89866-C417-984C-A596-E9120A0B8C01}"/>
                    </a:ext>
                  </a:extLst>
                </p:cNvPr>
                <p:cNvSpPr/>
                <p:nvPr/>
              </p:nvSpPr>
              <p:spPr>
                <a:xfrm>
                  <a:off x="1388265" y="29251599"/>
                  <a:ext cx="1947758" cy="1864355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139" name="Graphic 138" descr="Database">
                  <a:extLst>
                    <a:ext uri="{FF2B5EF4-FFF2-40B4-BE49-F238E27FC236}">
                      <a16:creationId xmlns:a16="http://schemas.microsoft.com/office/drawing/2014/main" id="{CE88255B-52F5-914D-BFA8-25C74BBBE4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8254" y="29549256"/>
                  <a:ext cx="741584" cy="741584"/>
                </a:xfrm>
                <a:prstGeom prst="rect">
                  <a:avLst/>
                </a:prstGeom>
              </p:spPr>
            </p:pic>
            <p:pic>
              <p:nvPicPr>
                <p:cNvPr id="140" name="Graphic 139" descr="Document">
                  <a:extLst>
                    <a:ext uri="{FF2B5EF4-FFF2-40B4-BE49-F238E27FC236}">
                      <a16:creationId xmlns:a16="http://schemas.microsoft.com/office/drawing/2014/main" id="{5B28FA32-B585-964D-A4D0-6C3633789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3550" y="29549884"/>
                  <a:ext cx="761456" cy="7614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6A827DC-5E05-F24B-B8BD-779C8284DC2E}"/>
                </a:ext>
              </a:extLst>
            </p:cNvPr>
            <p:cNvGrpSpPr/>
            <p:nvPr/>
          </p:nvGrpSpPr>
          <p:grpSpPr>
            <a:xfrm>
              <a:off x="2067907" y="4107108"/>
              <a:ext cx="1269917" cy="569575"/>
              <a:chOff x="4825628" y="32154496"/>
              <a:chExt cx="2666532" cy="1195977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D84528A0-6E72-F548-87B5-5B704FA30D9E}"/>
                  </a:ext>
                </a:extLst>
              </p:cNvPr>
              <p:cNvGrpSpPr/>
              <p:nvPr/>
            </p:nvGrpSpPr>
            <p:grpSpPr>
              <a:xfrm>
                <a:off x="4825628" y="32154496"/>
                <a:ext cx="1045790" cy="1178819"/>
                <a:chOff x="6768828" y="18232598"/>
                <a:chExt cx="1045790" cy="1178819"/>
              </a:xfrm>
            </p:grpSpPr>
            <p:pic>
              <p:nvPicPr>
                <p:cNvPr id="149" name="Graphic 148" descr="User">
                  <a:extLst>
                    <a:ext uri="{FF2B5EF4-FFF2-40B4-BE49-F238E27FC236}">
                      <a16:creationId xmlns:a16="http://schemas.microsoft.com/office/drawing/2014/main" id="{220EAE8C-0B82-7A47-B802-F913EE27D1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7002" y="18232598"/>
                  <a:ext cx="735290" cy="735290"/>
                </a:xfrm>
                <a:prstGeom prst="rect">
                  <a:avLst/>
                </a:prstGeom>
              </p:spPr>
            </p:pic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67289DB1-E781-214A-941A-856E8DCC0375}"/>
                    </a:ext>
                  </a:extLst>
                </p:cNvPr>
                <p:cNvSpPr txBox="1"/>
                <p:nvPr/>
              </p:nvSpPr>
              <p:spPr>
                <a:xfrm>
                  <a:off x="6768828" y="18860765"/>
                  <a:ext cx="1045790" cy="550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DPR</a:t>
                  </a: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5E934AD-E30D-8740-A1A5-CB367531EADF}"/>
                  </a:ext>
                </a:extLst>
              </p:cNvPr>
              <p:cNvGrpSpPr/>
              <p:nvPr/>
            </p:nvGrpSpPr>
            <p:grpSpPr>
              <a:xfrm>
                <a:off x="5752148" y="32159116"/>
                <a:ext cx="941194" cy="1191357"/>
                <a:chOff x="6873424" y="18232598"/>
                <a:chExt cx="941194" cy="1191357"/>
              </a:xfrm>
            </p:grpSpPr>
            <p:pic>
              <p:nvPicPr>
                <p:cNvPr id="147" name="Graphic 146" descr="User">
                  <a:extLst>
                    <a:ext uri="{FF2B5EF4-FFF2-40B4-BE49-F238E27FC236}">
                      <a16:creationId xmlns:a16="http://schemas.microsoft.com/office/drawing/2014/main" id="{6ADF4477-3C47-D14B-B8EB-893EC91A98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7002" y="18232598"/>
                  <a:ext cx="735290" cy="735290"/>
                </a:xfrm>
                <a:prstGeom prst="rect">
                  <a:avLst/>
                </a:prstGeom>
              </p:spPr>
            </p:pic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635F5F1E-8B12-9640-8317-E401B5912F44}"/>
                    </a:ext>
                  </a:extLst>
                </p:cNvPr>
                <p:cNvSpPr txBox="1"/>
                <p:nvPr/>
              </p:nvSpPr>
              <p:spPr>
                <a:xfrm>
                  <a:off x="6873424" y="18860765"/>
                  <a:ext cx="941194" cy="563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INV</a:t>
                  </a:r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E3166150-BCE8-BD42-A059-9101A72D6D19}"/>
                  </a:ext>
                </a:extLst>
              </p:cNvPr>
              <p:cNvGrpSpPr/>
              <p:nvPr/>
            </p:nvGrpSpPr>
            <p:grpSpPr>
              <a:xfrm>
                <a:off x="6492253" y="32157550"/>
                <a:ext cx="999907" cy="1178821"/>
                <a:chOff x="6814714" y="18232598"/>
                <a:chExt cx="999907" cy="1178821"/>
              </a:xfrm>
            </p:grpSpPr>
            <p:pic>
              <p:nvPicPr>
                <p:cNvPr id="145" name="Graphic 144" descr="User">
                  <a:extLst>
                    <a:ext uri="{FF2B5EF4-FFF2-40B4-BE49-F238E27FC236}">
                      <a16:creationId xmlns:a16="http://schemas.microsoft.com/office/drawing/2014/main" id="{431DDA43-B8CD-AF43-9B1F-F3D8EF96B5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7002" y="18232598"/>
                  <a:ext cx="735290" cy="735290"/>
                </a:xfrm>
                <a:prstGeom prst="rect">
                  <a:avLst/>
                </a:prstGeom>
              </p:spPr>
            </p:pic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6004AB7B-B30D-3C4B-98D0-9510BC0151FD}"/>
                    </a:ext>
                  </a:extLst>
                </p:cNvPr>
                <p:cNvSpPr txBox="1"/>
                <p:nvPr/>
              </p:nvSpPr>
              <p:spPr>
                <a:xfrm>
                  <a:off x="6814714" y="18860766"/>
                  <a:ext cx="999907" cy="550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REF</a:t>
                  </a:r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1E1F87D-D9BA-E44B-931E-AEC400B93920}"/>
                </a:ext>
              </a:extLst>
            </p:cNvPr>
            <p:cNvGrpSpPr/>
            <p:nvPr/>
          </p:nvGrpSpPr>
          <p:grpSpPr>
            <a:xfrm>
              <a:off x="1505641" y="948841"/>
              <a:ext cx="1655001" cy="1005131"/>
              <a:chOff x="6149407" y="16233238"/>
              <a:chExt cx="3475121" cy="2110544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280FFBDB-22DA-6F49-B2D3-8CCC85F19F0C}"/>
                  </a:ext>
                </a:extLst>
              </p:cNvPr>
              <p:cNvGrpSpPr/>
              <p:nvPr/>
            </p:nvGrpSpPr>
            <p:grpSpPr>
              <a:xfrm>
                <a:off x="6453866" y="16611353"/>
                <a:ext cx="1144342" cy="1358769"/>
                <a:chOff x="4910475" y="14934031"/>
                <a:chExt cx="1144342" cy="1358769"/>
              </a:xfrm>
            </p:grpSpPr>
            <p:pic>
              <p:nvPicPr>
                <p:cNvPr id="161" name="Graphic 160" descr="Database">
                  <a:extLst>
                    <a:ext uri="{FF2B5EF4-FFF2-40B4-BE49-F238E27FC236}">
                      <a16:creationId xmlns:a16="http://schemas.microsoft.com/office/drawing/2014/main" id="{76BFE18F-B52D-A547-A05D-DBF8C5253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7840" y="15023825"/>
                  <a:ext cx="741584" cy="741584"/>
                </a:xfrm>
                <a:prstGeom prst="rect">
                  <a:avLst/>
                </a:prstGeom>
              </p:spPr>
            </p:pic>
            <p:sp>
              <p:nvSpPr>
                <p:cNvPr id="162" name="Rounded Rectangle 161">
                  <a:extLst>
                    <a:ext uri="{FF2B5EF4-FFF2-40B4-BE49-F238E27FC236}">
                      <a16:creationId xmlns:a16="http://schemas.microsoft.com/office/drawing/2014/main" id="{C2C76298-FAC2-314E-BD26-5A6803F97D9F}"/>
                    </a:ext>
                  </a:extLst>
                </p:cNvPr>
                <p:cNvSpPr/>
                <p:nvPr/>
              </p:nvSpPr>
              <p:spPr>
                <a:xfrm>
                  <a:off x="5043707" y="14934031"/>
                  <a:ext cx="929850" cy="1348685"/>
                </a:xfrm>
                <a:prstGeom prst="roundRect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432"/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6C6158C2-ECD2-1E42-B149-0BA51FF1C035}"/>
                    </a:ext>
                  </a:extLst>
                </p:cNvPr>
                <p:cNvSpPr txBox="1"/>
                <p:nvPr/>
              </p:nvSpPr>
              <p:spPr>
                <a:xfrm>
                  <a:off x="4910475" y="15742147"/>
                  <a:ext cx="1144342" cy="550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WP1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C3DB07CB-D539-0D45-AC83-E86C6EFA64B6}"/>
                  </a:ext>
                </a:extLst>
              </p:cNvPr>
              <p:cNvGrpSpPr/>
              <p:nvPr/>
            </p:nvGrpSpPr>
            <p:grpSpPr>
              <a:xfrm>
                <a:off x="6374728" y="16395819"/>
                <a:ext cx="2174418" cy="1761947"/>
                <a:chOff x="6374728" y="16395819"/>
                <a:chExt cx="2174418" cy="1761947"/>
              </a:xfrm>
            </p:grpSpPr>
            <p:pic>
              <p:nvPicPr>
                <p:cNvPr id="158" name="Graphic 157" descr="Database">
                  <a:extLst>
                    <a:ext uri="{FF2B5EF4-FFF2-40B4-BE49-F238E27FC236}">
                      <a16:creationId xmlns:a16="http://schemas.microsoft.com/office/drawing/2014/main" id="{47E9DE08-8D61-B843-A2F0-B079D5525B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11432" y="16704764"/>
                  <a:ext cx="741584" cy="741584"/>
                </a:xfrm>
                <a:prstGeom prst="rect">
                  <a:avLst/>
                </a:prstGeom>
              </p:spPr>
            </p:pic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6C9BC3AF-9277-8547-96A9-3FC65267D15D}"/>
                    </a:ext>
                  </a:extLst>
                </p:cNvPr>
                <p:cNvSpPr txBox="1"/>
                <p:nvPr/>
              </p:nvSpPr>
              <p:spPr>
                <a:xfrm>
                  <a:off x="7479643" y="17437312"/>
                  <a:ext cx="1069503" cy="563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WP2</a:t>
                  </a:r>
                </a:p>
              </p:txBody>
            </p:sp>
            <p:sp>
              <p:nvSpPr>
                <p:cNvPr id="160" name="Rounded Rectangle 159">
                  <a:extLst>
                    <a:ext uri="{FF2B5EF4-FFF2-40B4-BE49-F238E27FC236}">
                      <a16:creationId xmlns:a16="http://schemas.microsoft.com/office/drawing/2014/main" id="{34E96AD5-15E4-1F49-9D6B-21F7AC150289}"/>
                    </a:ext>
                  </a:extLst>
                </p:cNvPr>
                <p:cNvSpPr/>
                <p:nvPr/>
              </p:nvSpPr>
              <p:spPr>
                <a:xfrm>
                  <a:off x="6374728" y="16395819"/>
                  <a:ext cx="2111188" cy="1761947"/>
                </a:xfrm>
                <a:prstGeom prst="roundRect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432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E4824179-878F-6C41-87C0-15A83674D360}"/>
                  </a:ext>
                </a:extLst>
              </p:cNvPr>
              <p:cNvGrpSpPr/>
              <p:nvPr/>
            </p:nvGrpSpPr>
            <p:grpSpPr>
              <a:xfrm>
                <a:off x="6149407" y="16233238"/>
                <a:ext cx="3475121" cy="2110544"/>
                <a:chOff x="6149407" y="16233238"/>
                <a:chExt cx="3475121" cy="2110544"/>
              </a:xfrm>
            </p:grpSpPr>
            <p:pic>
              <p:nvPicPr>
                <p:cNvPr id="155" name="Graphic 154" descr="Web design">
                  <a:extLst>
                    <a:ext uri="{FF2B5EF4-FFF2-40B4-BE49-F238E27FC236}">
                      <a16:creationId xmlns:a16="http://schemas.microsoft.com/office/drawing/2014/main" id="{FE7A04B0-2133-B942-8B62-A6B30B90A0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28583" y="16731658"/>
                  <a:ext cx="741584" cy="741584"/>
                </a:xfrm>
                <a:prstGeom prst="rect">
                  <a:avLst/>
                </a:prstGeom>
              </p:spPr>
            </p:pic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BE50BEC-2493-7442-957F-C03FF863C663}"/>
                    </a:ext>
                  </a:extLst>
                </p:cNvPr>
                <p:cNvSpPr txBox="1"/>
                <p:nvPr/>
              </p:nvSpPr>
              <p:spPr>
                <a:xfrm>
                  <a:off x="8411996" y="17421461"/>
                  <a:ext cx="1212532" cy="563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WP3</a:t>
                  </a:r>
                </a:p>
              </p:txBody>
            </p:sp>
            <p:sp>
              <p:nvSpPr>
                <p:cNvPr id="157" name="Rounded Rectangle 156">
                  <a:extLst>
                    <a:ext uri="{FF2B5EF4-FFF2-40B4-BE49-F238E27FC236}">
                      <a16:creationId xmlns:a16="http://schemas.microsoft.com/office/drawing/2014/main" id="{6ABDC065-BE23-534F-9A89-25A808A9FCB3}"/>
                    </a:ext>
                  </a:extLst>
                </p:cNvPr>
                <p:cNvSpPr/>
                <p:nvPr/>
              </p:nvSpPr>
              <p:spPr>
                <a:xfrm>
                  <a:off x="6149407" y="16233238"/>
                  <a:ext cx="3446500" cy="2110544"/>
                </a:xfrm>
                <a:prstGeom prst="roundRect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432"/>
                </a:p>
              </p:txBody>
            </p:sp>
          </p:grp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17CD9A1-86B9-2B40-829B-222998027D05}"/>
                </a:ext>
              </a:extLst>
            </p:cNvPr>
            <p:cNvGrpSpPr/>
            <p:nvPr/>
          </p:nvGrpSpPr>
          <p:grpSpPr>
            <a:xfrm>
              <a:off x="2557364" y="2120107"/>
              <a:ext cx="530961" cy="1557857"/>
              <a:chOff x="4178797" y="19059032"/>
              <a:chExt cx="1114894" cy="3271142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7C158B6C-547B-CE47-BC1F-99D72BF9FFBA}"/>
                  </a:ext>
                </a:extLst>
              </p:cNvPr>
              <p:cNvGrpSpPr/>
              <p:nvPr/>
            </p:nvGrpSpPr>
            <p:grpSpPr>
              <a:xfrm>
                <a:off x="4234772" y="19059032"/>
                <a:ext cx="1058919" cy="1178821"/>
                <a:chOff x="6873424" y="18232598"/>
                <a:chExt cx="1058919" cy="1178821"/>
              </a:xfrm>
            </p:grpSpPr>
            <p:pic>
              <p:nvPicPr>
                <p:cNvPr id="172" name="Graphic 171" descr="User">
                  <a:extLst>
                    <a:ext uri="{FF2B5EF4-FFF2-40B4-BE49-F238E27FC236}">
                      <a16:creationId xmlns:a16="http://schemas.microsoft.com/office/drawing/2014/main" id="{F637D9CD-9DBA-5E47-8650-5643537BD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7002" y="18232598"/>
                  <a:ext cx="735290" cy="735290"/>
                </a:xfrm>
                <a:prstGeom prst="rect">
                  <a:avLst/>
                </a:prstGeom>
              </p:spPr>
            </p:pic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D006E5E5-7F45-1B47-85F2-8497E9EAE353}"/>
                    </a:ext>
                  </a:extLst>
                </p:cNvPr>
                <p:cNvSpPr txBox="1"/>
                <p:nvPr/>
              </p:nvSpPr>
              <p:spPr>
                <a:xfrm>
                  <a:off x="6873424" y="18860766"/>
                  <a:ext cx="1058919" cy="550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DPR</a:t>
                  </a: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C849DE0-8372-A241-9D36-C6B36F5A3D1B}"/>
                  </a:ext>
                </a:extLst>
              </p:cNvPr>
              <p:cNvGrpSpPr/>
              <p:nvPr/>
            </p:nvGrpSpPr>
            <p:grpSpPr>
              <a:xfrm>
                <a:off x="4221053" y="20111430"/>
                <a:ext cx="941194" cy="1191357"/>
                <a:chOff x="6085366" y="19293512"/>
                <a:chExt cx="941194" cy="1191357"/>
              </a:xfrm>
            </p:grpSpPr>
            <p:pic>
              <p:nvPicPr>
                <p:cNvPr id="170" name="Graphic 169" descr="User">
                  <a:extLst>
                    <a:ext uri="{FF2B5EF4-FFF2-40B4-BE49-F238E27FC236}">
                      <a16:creationId xmlns:a16="http://schemas.microsoft.com/office/drawing/2014/main" id="{A44FEDB9-BD02-B442-965D-977EC33723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8944" y="19293512"/>
                  <a:ext cx="735290" cy="735290"/>
                </a:xfrm>
                <a:prstGeom prst="rect">
                  <a:avLst/>
                </a:prstGeom>
              </p:spPr>
            </p:pic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4EBFCF16-14AF-624A-A131-B351C1B16199}"/>
                    </a:ext>
                  </a:extLst>
                </p:cNvPr>
                <p:cNvSpPr txBox="1"/>
                <p:nvPr/>
              </p:nvSpPr>
              <p:spPr>
                <a:xfrm>
                  <a:off x="6085366" y="19921679"/>
                  <a:ext cx="941194" cy="563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INV</a:t>
                  </a: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5692C025-4095-7249-BF1E-6CA9E3341805}"/>
                  </a:ext>
                </a:extLst>
              </p:cNvPr>
              <p:cNvGrpSpPr/>
              <p:nvPr/>
            </p:nvGrpSpPr>
            <p:grpSpPr>
              <a:xfrm>
                <a:off x="4178797" y="21151353"/>
                <a:ext cx="997169" cy="1178821"/>
                <a:chOff x="5202057" y="20345077"/>
                <a:chExt cx="997169" cy="1178821"/>
              </a:xfrm>
            </p:grpSpPr>
            <p:pic>
              <p:nvPicPr>
                <p:cNvPr id="168" name="Graphic 167" descr="User">
                  <a:extLst>
                    <a:ext uri="{FF2B5EF4-FFF2-40B4-BE49-F238E27FC236}">
                      <a16:creationId xmlns:a16="http://schemas.microsoft.com/office/drawing/2014/main" id="{1DBD6D8C-75B7-E14F-8E7E-CFCD864EE9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41610" y="20345077"/>
                  <a:ext cx="735290" cy="735290"/>
                </a:xfrm>
                <a:prstGeom prst="rect">
                  <a:avLst/>
                </a:prstGeom>
              </p:spPr>
            </p:pic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11725CB4-8997-7647-8C5B-151837D07C6D}"/>
                    </a:ext>
                  </a:extLst>
                </p:cNvPr>
                <p:cNvSpPr txBox="1"/>
                <p:nvPr/>
              </p:nvSpPr>
              <p:spPr>
                <a:xfrm>
                  <a:off x="5202057" y="20973245"/>
                  <a:ext cx="997169" cy="550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REF</a:t>
                  </a:r>
                </a:p>
              </p:txBody>
            </p:sp>
          </p:grp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1BAF2E57-E6E0-514A-BB81-09970059C373}"/>
                </a:ext>
              </a:extLst>
            </p:cNvPr>
            <p:cNvGrpSpPr/>
            <p:nvPr/>
          </p:nvGrpSpPr>
          <p:grpSpPr>
            <a:xfrm>
              <a:off x="7660717" y="3391849"/>
              <a:ext cx="3272196" cy="896664"/>
              <a:chOff x="19087647" y="22880863"/>
              <a:chExt cx="6870855" cy="1882786"/>
            </a:xfrm>
          </p:grpSpPr>
          <p:pic>
            <p:nvPicPr>
              <p:cNvPr id="175" name="Graphic 174" descr="Cloud">
                <a:extLst>
                  <a:ext uri="{FF2B5EF4-FFF2-40B4-BE49-F238E27FC236}">
                    <a16:creationId xmlns:a16="http://schemas.microsoft.com/office/drawing/2014/main" id="{2EEDF912-9070-504A-B70E-51EC781BA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4581952" y="23592441"/>
                <a:ext cx="793451" cy="793451"/>
              </a:xfrm>
              <a:prstGeom prst="rect">
                <a:avLst/>
              </a:prstGeom>
            </p:spPr>
          </p:pic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1D5020C2-ED62-A348-8A95-F6ABF5875AEF}"/>
                  </a:ext>
                </a:extLst>
              </p:cNvPr>
              <p:cNvSpPr txBox="1"/>
              <p:nvPr/>
            </p:nvSpPr>
            <p:spPr>
              <a:xfrm>
                <a:off x="24146921" y="22880863"/>
                <a:ext cx="1579761" cy="1179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Mirror all packages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EFBF931-D57B-6941-B5DE-66574F96DBA6}"/>
                  </a:ext>
                </a:extLst>
              </p:cNvPr>
              <p:cNvSpPr txBox="1"/>
              <p:nvPr/>
            </p:nvSpPr>
            <p:spPr>
              <a:xfrm>
                <a:off x="23959657" y="24212997"/>
                <a:ext cx="1998845" cy="55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err="1">
                    <a:solidFill>
                      <a:schemeClr val="bg1"/>
                    </a:solidFill>
                  </a:rPr>
                  <a:t>PyPI</a:t>
                </a:r>
                <a:r>
                  <a:rPr lang="en-US" sz="800">
                    <a:solidFill>
                      <a:schemeClr val="bg1"/>
                    </a:solidFill>
                  </a:rPr>
                  <a:t> / CRAN</a:t>
                </a:r>
              </a:p>
            </p:txBody>
          </p: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CBBECBCC-E5AD-F041-A1E0-53758BB52AE5}"/>
                  </a:ext>
                </a:extLst>
              </p:cNvPr>
              <p:cNvCxnSpPr>
                <a:cxnSpLocks/>
                <a:stCxn id="190" idx="3"/>
                <a:endCxn id="175" idx="1"/>
              </p:cNvCxnSpPr>
              <p:nvPr/>
            </p:nvCxnSpPr>
            <p:spPr>
              <a:xfrm flipV="1">
                <a:off x="23002191" y="23989167"/>
                <a:ext cx="1579761" cy="23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D3029D01-E95E-9D4A-9779-1857398171EA}"/>
                  </a:ext>
                </a:extLst>
              </p:cNvPr>
              <p:cNvSpPr/>
              <p:nvPr/>
            </p:nvSpPr>
            <p:spPr>
              <a:xfrm>
                <a:off x="22775394" y="23005930"/>
                <a:ext cx="208800" cy="162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F0CACBE7-F7DA-E24E-8527-A14D0A900820}"/>
                  </a:ext>
                </a:extLst>
              </p:cNvPr>
              <p:cNvCxnSpPr>
                <a:cxnSpLocks/>
                <a:stCxn id="190" idx="1"/>
                <a:endCxn id="194" idx="3"/>
              </p:cNvCxnSpPr>
              <p:nvPr/>
            </p:nvCxnSpPr>
            <p:spPr>
              <a:xfrm flipH="1">
                <a:off x="20902301" y="23989397"/>
                <a:ext cx="1306186" cy="6914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Rounded Rectangle 180">
                <a:extLst>
                  <a:ext uri="{FF2B5EF4-FFF2-40B4-BE49-F238E27FC236}">
                    <a16:creationId xmlns:a16="http://schemas.microsoft.com/office/drawing/2014/main" id="{3F5D7EA1-9AF8-2B4C-844E-EB5F74577CA8}"/>
                  </a:ext>
                </a:extLst>
              </p:cNvPr>
              <p:cNvSpPr/>
              <p:nvPr/>
            </p:nvSpPr>
            <p:spPr>
              <a:xfrm>
                <a:off x="19471898" y="23014041"/>
                <a:ext cx="4248510" cy="1704264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00B941B9-349F-0741-AB4A-CF2CAC037936}"/>
                  </a:ext>
                </a:extLst>
              </p:cNvPr>
              <p:cNvSpPr txBox="1"/>
              <p:nvPr/>
            </p:nvSpPr>
            <p:spPr>
              <a:xfrm>
                <a:off x="19968335" y="23066439"/>
                <a:ext cx="3468578" cy="589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Shared Tier 2 Mirrors</a:t>
                </a:r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BD3DF884-3AC9-D547-989B-2CEA8E6ABC27}"/>
                  </a:ext>
                </a:extLst>
              </p:cNvPr>
              <p:cNvGrpSpPr/>
              <p:nvPr/>
            </p:nvGrpSpPr>
            <p:grpSpPr>
              <a:xfrm>
                <a:off x="21272870" y="23623987"/>
                <a:ext cx="757673" cy="757674"/>
                <a:chOff x="5621360" y="22353305"/>
                <a:chExt cx="757673" cy="757674"/>
              </a:xfrm>
            </p:grpSpPr>
            <p:sp>
              <p:nvSpPr>
                <p:cNvPr id="200" name="Round Same-side Corner of Rectangle 199">
                  <a:extLst>
                    <a:ext uri="{FF2B5EF4-FFF2-40B4-BE49-F238E27FC236}">
                      <a16:creationId xmlns:a16="http://schemas.microsoft.com/office/drawing/2014/main" id="{ABC12857-EAA0-F648-BD4E-72A54A11ACD1}"/>
                    </a:ext>
                  </a:extLst>
                </p:cNvPr>
                <p:cNvSpPr/>
                <p:nvPr/>
              </p:nvSpPr>
              <p:spPr>
                <a:xfrm rot="10800000">
                  <a:off x="5621360" y="22353305"/>
                  <a:ext cx="757673" cy="757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201" name="Graphic 200" descr="Lock">
                  <a:extLst>
                    <a:ext uri="{FF2B5EF4-FFF2-40B4-BE49-F238E27FC236}">
                      <a16:creationId xmlns:a16="http://schemas.microsoft.com/office/drawing/2014/main" id="{5F68609F-3B34-0141-873D-DF592C9167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6422" y="22367577"/>
                  <a:ext cx="614414" cy="614415"/>
                </a:xfrm>
                <a:prstGeom prst="rect">
                  <a:avLst/>
                </a:prstGeom>
              </p:spPr>
            </p:pic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5359FAB7-6535-AC41-85D3-77E9782F1AD6}"/>
                  </a:ext>
                </a:extLst>
              </p:cNvPr>
              <p:cNvGrpSpPr/>
              <p:nvPr/>
            </p:nvGrpSpPr>
            <p:grpSpPr>
              <a:xfrm>
                <a:off x="23365238" y="23626294"/>
                <a:ext cx="757673" cy="757674"/>
                <a:chOff x="5532052" y="22353305"/>
                <a:chExt cx="757673" cy="757674"/>
              </a:xfrm>
            </p:grpSpPr>
            <p:sp>
              <p:nvSpPr>
                <p:cNvPr id="198" name="Round Same-side Corner of Rectangle 197">
                  <a:extLst>
                    <a:ext uri="{FF2B5EF4-FFF2-40B4-BE49-F238E27FC236}">
                      <a16:creationId xmlns:a16="http://schemas.microsoft.com/office/drawing/2014/main" id="{A2503045-3F7B-A144-AAF7-5B47A4A0FD95}"/>
                    </a:ext>
                  </a:extLst>
                </p:cNvPr>
                <p:cNvSpPr/>
                <p:nvPr/>
              </p:nvSpPr>
              <p:spPr>
                <a:xfrm rot="10800000">
                  <a:off x="5532052" y="22353305"/>
                  <a:ext cx="757673" cy="757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199" name="Graphic 198" descr="Lock">
                  <a:extLst>
                    <a:ext uri="{FF2B5EF4-FFF2-40B4-BE49-F238E27FC236}">
                      <a16:creationId xmlns:a16="http://schemas.microsoft.com/office/drawing/2014/main" id="{9993B98A-E2E7-EA42-ADBB-3578FB6DC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7113" y="22367578"/>
                  <a:ext cx="614415" cy="614415"/>
                </a:xfrm>
                <a:prstGeom prst="rect">
                  <a:avLst/>
                </a:prstGeom>
              </p:spPr>
            </p:pic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8ECE5EAF-82FF-8146-9CEE-D6C589978342}"/>
                  </a:ext>
                </a:extLst>
              </p:cNvPr>
              <p:cNvGrpSpPr/>
              <p:nvPr/>
            </p:nvGrpSpPr>
            <p:grpSpPr>
              <a:xfrm>
                <a:off x="19087647" y="23612527"/>
                <a:ext cx="757673" cy="757674"/>
                <a:chOff x="5620540" y="22353305"/>
                <a:chExt cx="757673" cy="757674"/>
              </a:xfrm>
            </p:grpSpPr>
            <p:sp>
              <p:nvSpPr>
                <p:cNvPr id="196" name="Round Same-side Corner of Rectangle 195">
                  <a:extLst>
                    <a:ext uri="{FF2B5EF4-FFF2-40B4-BE49-F238E27FC236}">
                      <a16:creationId xmlns:a16="http://schemas.microsoft.com/office/drawing/2014/main" id="{8D42217F-3150-254C-B8EE-284A8959164A}"/>
                    </a:ext>
                  </a:extLst>
                </p:cNvPr>
                <p:cNvSpPr/>
                <p:nvPr/>
              </p:nvSpPr>
              <p:spPr>
                <a:xfrm rot="10800000">
                  <a:off x="5620540" y="22353305"/>
                  <a:ext cx="757673" cy="757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197" name="Graphic 196" descr="Lock">
                  <a:extLst>
                    <a:ext uri="{FF2B5EF4-FFF2-40B4-BE49-F238E27FC236}">
                      <a16:creationId xmlns:a16="http://schemas.microsoft.com/office/drawing/2014/main" id="{45D20325-7192-E64E-94D5-86FFC309ED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5601" y="22367578"/>
                  <a:ext cx="614415" cy="614415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5EE4ADCE-21AB-934A-8B7E-2654E070977D}"/>
                  </a:ext>
                </a:extLst>
              </p:cNvPr>
              <p:cNvGrpSpPr/>
              <p:nvPr/>
            </p:nvGrpSpPr>
            <p:grpSpPr>
              <a:xfrm>
                <a:off x="19641203" y="23599459"/>
                <a:ext cx="1725664" cy="1153694"/>
                <a:chOff x="8886969" y="22395060"/>
                <a:chExt cx="1725664" cy="1153694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1863EAF9-687D-7746-AE8B-127BDBE6466B}"/>
                    </a:ext>
                  </a:extLst>
                </p:cNvPr>
                <p:cNvGrpSpPr/>
                <p:nvPr/>
              </p:nvGrpSpPr>
              <p:grpSpPr>
                <a:xfrm>
                  <a:off x="9354363" y="22395060"/>
                  <a:ext cx="793704" cy="793704"/>
                  <a:chOff x="12480335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194" name="Graphic 193" descr="Monitor">
                    <a:extLst>
                      <a:ext uri="{FF2B5EF4-FFF2-40B4-BE49-F238E27FC236}">
                        <a16:creationId xmlns:a16="http://schemas.microsoft.com/office/drawing/2014/main" id="{FCD35EF1-86AF-6944-B219-FEC43DF359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rcRect l="-2005"/>
                  <a:stretch/>
                </p:blipFill>
                <p:spPr>
                  <a:xfrm>
                    <a:off x="12480335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195" name="Graphic 194" descr="Cloud">
                    <a:extLst>
                      <a:ext uri="{FF2B5EF4-FFF2-40B4-BE49-F238E27FC236}">
                        <a16:creationId xmlns:a16="http://schemas.microsoft.com/office/drawing/2014/main" id="{B207792A-B472-9548-8A14-E1AE12D2FD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653949" y="20207812"/>
                    <a:ext cx="454962" cy="4549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7B5A4206-FFA6-AA42-AA9F-783AB713FAE7}"/>
                    </a:ext>
                  </a:extLst>
                </p:cNvPr>
                <p:cNvSpPr txBox="1"/>
                <p:nvPr/>
              </p:nvSpPr>
              <p:spPr>
                <a:xfrm>
                  <a:off x="8886969" y="22985565"/>
                  <a:ext cx="1725664" cy="563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Internal</a:t>
                  </a:r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04DAB5C8-4FAA-454C-8852-920C7812457F}"/>
                  </a:ext>
                </a:extLst>
              </p:cNvPr>
              <p:cNvGrpSpPr/>
              <p:nvPr/>
            </p:nvGrpSpPr>
            <p:grpSpPr>
              <a:xfrm>
                <a:off x="21741093" y="23592545"/>
                <a:ext cx="1725664" cy="1153694"/>
                <a:chOff x="8818145" y="22395060"/>
                <a:chExt cx="1725664" cy="1153694"/>
              </a:xfrm>
            </p:grpSpPr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4D9552D7-57ED-2549-8A41-6CD92073851C}"/>
                    </a:ext>
                  </a:extLst>
                </p:cNvPr>
                <p:cNvGrpSpPr/>
                <p:nvPr/>
              </p:nvGrpSpPr>
              <p:grpSpPr>
                <a:xfrm>
                  <a:off x="9285539" y="22395060"/>
                  <a:ext cx="793704" cy="793704"/>
                  <a:chOff x="12411511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190" name="Graphic 189" descr="Monitor">
                    <a:extLst>
                      <a:ext uri="{FF2B5EF4-FFF2-40B4-BE49-F238E27FC236}">
                        <a16:creationId xmlns:a16="http://schemas.microsoft.com/office/drawing/2014/main" id="{78AEF232-7368-F14B-AE00-4098F7F649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rcRect l="-2005"/>
                  <a:stretch/>
                </p:blipFill>
                <p:spPr>
                  <a:xfrm>
                    <a:off x="12411511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191" name="Graphic 190" descr="Cloud">
                    <a:extLst>
                      <a:ext uri="{FF2B5EF4-FFF2-40B4-BE49-F238E27FC236}">
                        <a16:creationId xmlns:a16="http://schemas.microsoft.com/office/drawing/2014/main" id="{1898B13E-A328-B94E-A52E-F4D7C112D6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585125" y="20207812"/>
                    <a:ext cx="454962" cy="4549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A5188936-5ACE-3A4C-AD15-BCC901F9AB1C}"/>
                    </a:ext>
                  </a:extLst>
                </p:cNvPr>
                <p:cNvSpPr txBox="1"/>
                <p:nvPr/>
              </p:nvSpPr>
              <p:spPr>
                <a:xfrm>
                  <a:off x="8818145" y="22985565"/>
                  <a:ext cx="1725664" cy="563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External</a:t>
                  </a:r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83C0EA86-1C17-B24C-8A9F-9F976FB43D83}"/>
                </a:ext>
              </a:extLst>
            </p:cNvPr>
            <p:cNvGrpSpPr/>
            <p:nvPr/>
          </p:nvGrpSpPr>
          <p:grpSpPr>
            <a:xfrm>
              <a:off x="7672849" y="2396391"/>
              <a:ext cx="3282830" cy="896664"/>
              <a:chOff x="19087647" y="22880863"/>
              <a:chExt cx="6893184" cy="1882786"/>
            </a:xfrm>
          </p:grpSpPr>
          <p:pic>
            <p:nvPicPr>
              <p:cNvPr id="203" name="Graphic 202" descr="Cloud">
                <a:extLst>
                  <a:ext uri="{FF2B5EF4-FFF2-40B4-BE49-F238E27FC236}">
                    <a16:creationId xmlns:a16="http://schemas.microsoft.com/office/drawing/2014/main" id="{6B7B7B29-4726-0143-A292-1B0A43054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4581952" y="23592441"/>
                <a:ext cx="793451" cy="793451"/>
              </a:xfrm>
              <a:prstGeom prst="rect">
                <a:avLst/>
              </a:prstGeom>
            </p:spPr>
          </p:pic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8A67AE94-0D37-1742-88FC-11C3AF65EBDA}"/>
                  </a:ext>
                </a:extLst>
              </p:cNvPr>
              <p:cNvSpPr txBox="1"/>
              <p:nvPr/>
            </p:nvSpPr>
            <p:spPr>
              <a:xfrm>
                <a:off x="24146919" y="22880863"/>
                <a:ext cx="1795966" cy="86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Global whitelist</a:t>
                </a: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FEC45F74-80D9-0F43-A7DE-86403C861C5E}"/>
                  </a:ext>
                </a:extLst>
              </p:cNvPr>
              <p:cNvSpPr txBox="1"/>
              <p:nvPr/>
            </p:nvSpPr>
            <p:spPr>
              <a:xfrm>
                <a:off x="23934185" y="24212997"/>
                <a:ext cx="2046646" cy="55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err="1">
                    <a:solidFill>
                      <a:schemeClr val="bg1"/>
                    </a:solidFill>
                  </a:rPr>
                  <a:t>PyPI</a:t>
                </a:r>
                <a:r>
                  <a:rPr lang="en-US" sz="800">
                    <a:solidFill>
                      <a:schemeClr val="bg1"/>
                    </a:solidFill>
                  </a:rPr>
                  <a:t> / CRAN</a:t>
                </a:r>
              </a:p>
            </p:txBody>
          </p:sp>
          <p:cxnSp>
            <p:nvCxnSpPr>
              <p:cNvPr id="206" name="Straight Arrow Connector 205">
                <a:extLst>
                  <a:ext uri="{FF2B5EF4-FFF2-40B4-BE49-F238E27FC236}">
                    <a16:creationId xmlns:a16="http://schemas.microsoft.com/office/drawing/2014/main" id="{01D23227-A16A-FE48-8B3A-B5B05F4F2DCA}"/>
                  </a:ext>
                </a:extLst>
              </p:cNvPr>
              <p:cNvCxnSpPr>
                <a:cxnSpLocks/>
                <a:stCxn id="218" idx="3"/>
                <a:endCxn id="203" idx="1"/>
              </p:cNvCxnSpPr>
              <p:nvPr/>
            </p:nvCxnSpPr>
            <p:spPr>
              <a:xfrm flipV="1">
                <a:off x="23002191" y="23989167"/>
                <a:ext cx="1579761" cy="23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C51126A6-81FD-7941-BD6F-D85D99B018F8}"/>
                  </a:ext>
                </a:extLst>
              </p:cNvPr>
              <p:cNvSpPr/>
              <p:nvPr/>
            </p:nvSpPr>
            <p:spPr>
              <a:xfrm>
                <a:off x="22775394" y="23005930"/>
                <a:ext cx="208800" cy="162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8" name="Straight Arrow Connector 207">
                <a:extLst>
                  <a:ext uri="{FF2B5EF4-FFF2-40B4-BE49-F238E27FC236}">
                    <a16:creationId xmlns:a16="http://schemas.microsoft.com/office/drawing/2014/main" id="{212B47DA-501D-9746-8346-D792C9649620}"/>
                  </a:ext>
                </a:extLst>
              </p:cNvPr>
              <p:cNvCxnSpPr>
                <a:cxnSpLocks/>
                <a:stCxn id="218" idx="1"/>
                <a:endCxn id="222" idx="3"/>
              </p:cNvCxnSpPr>
              <p:nvPr/>
            </p:nvCxnSpPr>
            <p:spPr>
              <a:xfrm flipH="1">
                <a:off x="20902301" y="23989397"/>
                <a:ext cx="1306186" cy="6914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Rounded Rectangle 208">
                <a:extLst>
                  <a:ext uri="{FF2B5EF4-FFF2-40B4-BE49-F238E27FC236}">
                    <a16:creationId xmlns:a16="http://schemas.microsoft.com/office/drawing/2014/main" id="{D1E4759C-0541-0249-BAF0-32CCD08004C3}"/>
                  </a:ext>
                </a:extLst>
              </p:cNvPr>
              <p:cNvSpPr/>
              <p:nvPr/>
            </p:nvSpPr>
            <p:spPr>
              <a:xfrm>
                <a:off x="19471898" y="23014041"/>
                <a:ext cx="4248510" cy="1704264"/>
              </a:xfrm>
              <a:prstGeom prst="roundRect">
                <a:avLst/>
              </a:prstGeom>
              <a:noFill/>
              <a:ln w="317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7CFA38A6-826C-4041-A1E9-B3037EC4D06F}"/>
                  </a:ext>
                </a:extLst>
              </p:cNvPr>
              <p:cNvSpPr txBox="1"/>
              <p:nvPr/>
            </p:nvSpPr>
            <p:spPr>
              <a:xfrm>
                <a:off x="19968335" y="23066439"/>
                <a:ext cx="3468578" cy="589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Shared Tier 3 Mirrors</a:t>
                </a:r>
              </a:p>
            </p:txBody>
          </p: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B788E8B1-CC20-324F-AA84-6A101DA2B1F1}"/>
                  </a:ext>
                </a:extLst>
              </p:cNvPr>
              <p:cNvGrpSpPr/>
              <p:nvPr/>
            </p:nvGrpSpPr>
            <p:grpSpPr>
              <a:xfrm>
                <a:off x="21272870" y="23623987"/>
                <a:ext cx="757673" cy="757674"/>
                <a:chOff x="5621360" y="22353305"/>
                <a:chExt cx="757673" cy="757674"/>
              </a:xfrm>
            </p:grpSpPr>
            <p:sp>
              <p:nvSpPr>
                <p:cNvPr id="228" name="Round Same-side Corner of Rectangle 227">
                  <a:extLst>
                    <a:ext uri="{FF2B5EF4-FFF2-40B4-BE49-F238E27FC236}">
                      <a16:creationId xmlns:a16="http://schemas.microsoft.com/office/drawing/2014/main" id="{851D4B0A-744C-A24D-9850-8AD929744A3E}"/>
                    </a:ext>
                  </a:extLst>
                </p:cNvPr>
                <p:cNvSpPr/>
                <p:nvPr/>
              </p:nvSpPr>
              <p:spPr>
                <a:xfrm rot="10800000">
                  <a:off x="5621360" y="22353305"/>
                  <a:ext cx="757673" cy="757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229" name="Graphic 228" descr="Lock">
                  <a:extLst>
                    <a:ext uri="{FF2B5EF4-FFF2-40B4-BE49-F238E27FC236}">
                      <a16:creationId xmlns:a16="http://schemas.microsoft.com/office/drawing/2014/main" id="{A5BCBD80-48E7-9E40-8FBA-DFD76E9446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6422" y="22367577"/>
                  <a:ext cx="614414" cy="614415"/>
                </a:xfrm>
                <a:prstGeom prst="rect">
                  <a:avLst/>
                </a:prstGeom>
              </p:spPr>
            </p:pic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F44B0A75-7497-B94A-970C-B41FDAD28A7C}"/>
                  </a:ext>
                </a:extLst>
              </p:cNvPr>
              <p:cNvGrpSpPr/>
              <p:nvPr/>
            </p:nvGrpSpPr>
            <p:grpSpPr>
              <a:xfrm>
                <a:off x="23365238" y="23626294"/>
                <a:ext cx="757673" cy="757674"/>
                <a:chOff x="5532052" y="22353305"/>
                <a:chExt cx="757673" cy="757674"/>
              </a:xfrm>
            </p:grpSpPr>
            <p:sp>
              <p:nvSpPr>
                <p:cNvPr id="226" name="Round Same-side Corner of Rectangle 225">
                  <a:extLst>
                    <a:ext uri="{FF2B5EF4-FFF2-40B4-BE49-F238E27FC236}">
                      <a16:creationId xmlns:a16="http://schemas.microsoft.com/office/drawing/2014/main" id="{1F0F19C8-26E9-AE46-998D-A636E606C73B}"/>
                    </a:ext>
                  </a:extLst>
                </p:cNvPr>
                <p:cNvSpPr/>
                <p:nvPr/>
              </p:nvSpPr>
              <p:spPr>
                <a:xfrm rot="10800000">
                  <a:off x="5532052" y="22353305"/>
                  <a:ext cx="757673" cy="757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227" name="Graphic 226" descr="Lock">
                  <a:extLst>
                    <a:ext uri="{FF2B5EF4-FFF2-40B4-BE49-F238E27FC236}">
                      <a16:creationId xmlns:a16="http://schemas.microsoft.com/office/drawing/2014/main" id="{2E0EE47B-2E96-0A44-A2C1-CE842C3676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7113" y="22367578"/>
                  <a:ext cx="614415" cy="614415"/>
                </a:xfrm>
                <a:prstGeom prst="rect">
                  <a:avLst/>
                </a:prstGeom>
              </p:spPr>
            </p:pic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95A9F5C-5410-574F-9CAC-11DB4CCC6865}"/>
                  </a:ext>
                </a:extLst>
              </p:cNvPr>
              <p:cNvGrpSpPr/>
              <p:nvPr/>
            </p:nvGrpSpPr>
            <p:grpSpPr>
              <a:xfrm>
                <a:off x="19087647" y="23612527"/>
                <a:ext cx="757673" cy="757674"/>
                <a:chOff x="5620540" y="22353305"/>
                <a:chExt cx="757673" cy="757674"/>
              </a:xfrm>
            </p:grpSpPr>
            <p:sp>
              <p:nvSpPr>
                <p:cNvPr id="224" name="Round Same-side Corner of Rectangle 223">
                  <a:extLst>
                    <a:ext uri="{FF2B5EF4-FFF2-40B4-BE49-F238E27FC236}">
                      <a16:creationId xmlns:a16="http://schemas.microsoft.com/office/drawing/2014/main" id="{1BAFC380-AF50-E346-A83A-77B0186586CC}"/>
                    </a:ext>
                  </a:extLst>
                </p:cNvPr>
                <p:cNvSpPr/>
                <p:nvPr/>
              </p:nvSpPr>
              <p:spPr>
                <a:xfrm rot="10800000">
                  <a:off x="5620540" y="22353305"/>
                  <a:ext cx="757673" cy="757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225" name="Graphic 224" descr="Lock">
                  <a:extLst>
                    <a:ext uri="{FF2B5EF4-FFF2-40B4-BE49-F238E27FC236}">
                      <a16:creationId xmlns:a16="http://schemas.microsoft.com/office/drawing/2014/main" id="{5E79DF79-AEDA-D64F-B2DA-04C9E80AB0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5601" y="22367578"/>
                  <a:ext cx="614415" cy="614415"/>
                </a:xfrm>
                <a:prstGeom prst="rect">
                  <a:avLst/>
                </a:prstGeom>
              </p:spPr>
            </p:pic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2033AB5E-9221-1249-9F4C-57DF1D2E3A63}"/>
                  </a:ext>
                </a:extLst>
              </p:cNvPr>
              <p:cNvGrpSpPr/>
              <p:nvPr/>
            </p:nvGrpSpPr>
            <p:grpSpPr>
              <a:xfrm>
                <a:off x="19641203" y="23599459"/>
                <a:ext cx="1725664" cy="1153694"/>
                <a:chOff x="8886969" y="22395060"/>
                <a:chExt cx="1725664" cy="1153694"/>
              </a:xfrm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04952A4C-A822-AB45-BCB9-F36D48ACD3E6}"/>
                    </a:ext>
                  </a:extLst>
                </p:cNvPr>
                <p:cNvGrpSpPr/>
                <p:nvPr/>
              </p:nvGrpSpPr>
              <p:grpSpPr>
                <a:xfrm>
                  <a:off x="9354363" y="22395060"/>
                  <a:ext cx="793704" cy="793704"/>
                  <a:chOff x="12480335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222" name="Graphic 221" descr="Monitor">
                    <a:extLst>
                      <a:ext uri="{FF2B5EF4-FFF2-40B4-BE49-F238E27FC236}">
                        <a16:creationId xmlns:a16="http://schemas.microsoft.com/office/drawing/2014/main" id="{9E428E15-E344-4946-A158-9AE924FCC3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rcRect l="-2005"/>
                  <a:stretch/>
                </p:blipFill>
                <p:spPr>
                  <a:xfrm>
                    <a:off x="12480335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223" name="Graphic 222" descr="Cloud">
                    <a:extLst>
                      <a:ext uri="{FF2B5EF4-FFF2-40B4-BE49-F238E27FC236}">
                        <a16:creationId xmlns:a16="http://schemas.microsoft.com/office/drawing/2014/main" id="{1713DEE1-B33D-9946-9123-B6B76CE380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653949" y="20207812"/>
                    <a:ext cx="454962" cy="4549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3DCEC093-02FA-3944-9358-EA779F43D9E1}"/>
                    </a:ext>
                  </a:extLst>
                </p:cNvPr>
                <p:cNvSpPr txBox="1"/>
                <p:nvPr/>
              </p:nvSpPr>
              <p:spPr>
                <a:xfrm>
                  <a:off x="8886969" y="22985565"/>
                  <a:ext cx="1725664" cy="563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Internal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26616924-0442-8B42-B7A2-92B32B89745F}"/>
                  </a:ext>
                </a:extLst>
              </p:cNvPr>
              <p:cNvGrpSpPr/>
              <p:nvPr/>
            </p:nvGrpSpPr>
            <p:grpSpPr>
              <a:xfrm>
                <a:off x="21741093" y="23592545"/>
                <a:ext cx="1725664" cy="1153694"/>
                <a:chOff x="8818145" y="22395060"/>
                <a:chExt cx="1725664" cy="1153694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025DD5C0-9CE5-874F-95A4-BC419A44FBB7}"/>
                    </a:ext>
                  </a:extLst>
                </p:cNvPr>
                <p:cNvGrpSpPr/>
                <p:nvPr/>
              </p:nvGrpSpPr>
              <p:grpSpPr>
                <a:xfrm>
                  <a:off x="9285539" y="22395060"/>
                  <a:ext cx="793704" cy="793704"/>
                  <a:chOff x="12411511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218" name="Graphic 217" descr="Monitor">
                    <a:extLst>
                      <a:ext uri="{FF2B5EF4-FFF2-40B4-BE49-F238E27FC236}">
                        <a16:creationId xmlns:a16="http://schemas.microsoft.com/office/drawing/2014/main" id="{0545C9CC-78B4-D344-BEDB-BD1BDE2518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rcRect l="-2005"/>
                  <a:stretch/>
                </p:blipFill>
                <p:spPr>
                  <a:xfrm>
                    <a:off x="12411511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219" name="Graphic 218" descr="Cloud">
                    <a:extLst>
                      <a:ext uri="{FF2B5EF4-FFF2-40B4-BE49-F238E27FC236}">
                        <a16:creationId xmlns:a16="http://schemas.microsoft.com/office/drawing/2014/main" id="{1D2C24E2-2815-E547-AB29-05A2E94968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585125" y="20207812"/>
                    <a:ext cx="454962" cy="4549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F6615E76-546D-3646-B1A5-1AA15E4C11FD}"/>
                    </a:ext>
                  </a:extLst>
                </p:cNvPr>
                <p:cNvSpPr txBox="1"/>
                <p:nvPr/>
              </p:nvSpPr>
              <p:spPr>
                <a:xfrm>
                  <a:off x="8818145" y="22985565"/>
                  <a:ext cx="1725664" cy="563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External</a:t>
                  </a: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1038F84-B68E-8B41-9FE2-5F1747BB4DB1}"/>
                </a:ext>
              </a:extLst>
            </p:cNvPr>
            <p:cNvGrpSpPr/>
            <p:nvPr/>
          </p:nvGrpSpPr>
          <p:grpSpPr>
            <a:xfrm>
              <a:off x="7647827" y="1390918"/>
              <a:ext cx="3304095" cy="902634"/>
              <a:chOff x="19087647" y="22880863"/>
              <a:chExt cx="6937836" cy="1895322"/>
            </a:xfrm>
          </p:grpSpPr>
          <p:pic>
            <p:nvPicPr>
              <p:cNvPr id="231" name="Graphic 230" descr="Cloud">
                <a:extLst>
                  <a:ext uri="{FF2B5EF4-FFF2-40B4-BE49-F238E27FC236}">
                    <a16:creationId xmlns:a16="http://schemas.microsoft.com/office/drawing/2014/main" id="{68088AF7-D101-6E49-B1EF-CD94155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4581952" y="23592441"/>
                <a:ext cx="793451" cy="793451"/>
              </a:xfrm>
              <a:prstGeom prst="rect">
                <a:avLst/>
              </a:prstGeom>
            </p:spPr>
          </p:pic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CF9A85C3-F978-0443-A0AA-9650F0C4BEE0}"/>
                  </a:ext>
                </a:extLst>
              </p:cNvPr>
              <p:cNvSpPr txBox="1"/>
              <p:nvPr/>
            </p:nvSpPr>
            <p:spPr>
              <a:xfrm>
                <a:off x="24146920" y="22880863"/>
                <a:ext cx="1795966" cy="865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Per-project whitelist</a:t>
                </a: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6B178B2D-E459-E143-97AD-0D4674978BED}"/>
                  </a:ext>
                </a:extLst>
              </p:cNvPr>
              <p:cNvSpPr txBox="1"/>
              <p:nvPr/>
            </p:nvSpPr>
            <p:spPr>
              <a:xfrm>
                <a:off x="23986727" y="24212996"/>
                <a:ext cx="2038756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err="1">
                    <a:solidFill>
                      <a:schemeClr val="bg1"/>
                    </a:solidFill>
                  </a:rPr>
                  <a:t>PyPI</a:t>
                </a:r>
                <a:r>
                  <a:rPr lang="en-US" sz="800">
                    <a:solidFill>
                      <a:schemeClr val="bg1"/>
                    </a:solidFill>
                  </a:rPr>
                  <a:t> / CRAN</a:t>
                </a:r>
              </a:p>
            </p:txBody>
          </p: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7EB203CF-2075-D849-B471-836FCFA1F1E4}"/>
                  </a:ext>
                </a:extLst>
              </p:cNvPr>
              <p:cNvCxnSpPr>
                <a:cxnSpLocks/>
                <a:stCxn id="246" idx="3"/>
                <a:endCxn id="231" idx="1"/>
              </p:cNvCxnSpPr>
              <p:nvPr/>
            </p:nvCxnSpPr>
            <p:spPr>
              <a:xfrm flipV="1">
                <a:off x="23002191" y="23989167"/>
                <a:ext cx="1579761" cy="23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47CACD1-563E-4C46-98D1-C6109E53C96D}"/>
                  </a:ext>
                </a:extLst>
              </p:cNvPr>
              <p:cNvSpPr/>
              <p:nvPr/>
            </p:nvSpPr>
            <p:spPr>
              <a:xfrm>
                <a:off x="22775394" y="23005930"/>
                <a:ext cx="208800" cy="162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6" name="Straight Arrow Connector 235">
                <a:extLst>
                  <a:ext uri="{FF2B5EF4-FFF2-40B4-BE49-F238E27FC236}">
                    <a16:creationId xmlns:a16="http://schemas.microsoft.com/office/drawing/2014/main" id="{74302D55-E819-B345-B43A-4FAB2AAB67C2}"/>
                  </a:ext>
                </a:extLst>
              </p:cNvPr>
              <p:cNvCxnSpPr>
                <a:cxnSpLocks/>
                <a:stCxn id="246" idx="1"/>
                <a:endCxn id="250" idx="3"/>
              </p:cNvCxnSpPr>
              <p:nvPr/>
            </p:nvCxnSpPr>
            <p:spPr>
              <a:xfrm flipH="1">
                <a:off x="20892469" y="23989397"/>
                <a:ext cx="1316018" cy="6914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Rounded Rectangle 236">
                <a:extLst>
                  <a:ext uri="{FF2B5EF4-FFF2-40B4-BE49-F238E27FC236}">
                    <a16:creationId xmlns:a16="http://schemas.microsoft.com/office/drawing/2014/main" id="{7149F126-9195-0645-8DC9-150D04E600EC}"/>
                  </a:ext>
                </a:extLst>
              </p:cNvPr>
              <p:cNvSpPr/>
              <p:nvPr/>
            </p:nvSpPr>
            <p:spPr>
              <a:xfrm>
                <a:off x="19471898" y="23014041"/>
                <a:ext cx="4248510" cy="1704264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7DA04027-D35E-AE4E-A019-F5BDC9EF11D4}"/>
                  </a:ext>
                </a:extLst>
              </p:cNvPr>
              <p:cNvSpPr txBox="1"/>
              <p:nvPr/>
            </p:nvSpPr>
            <p:spPr>
              <a:xfrm>
                <a:off x="19612201" y="23078792"/>
                <a:ext cx="4030692" cy="589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chemeClr val="bg1"/>
                    </a:solidFill>
                  </a:rPr>
                  <a:t>Per-project Tier 3 Mirrors</a:t>
                </a:r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FD66B41D-590E-934E-BB94-919642F632E0}"/>
                  </a:ext>
                </a:extLst>
              </p:cNvPr>
              <p:cNvGrpSpPr/>
              <p:nvPr/>
            </p:nvGrpSpPr>
            <p:grpSpPr>
              <a:xfrm>
                <a:off x="21250543" y="23623987"/>
                <a:ext cx="757673" cy="757674"/>
                <a:chOff x="5599033" y="22353305"/>
                <a:chExt cx="757673" cy="757674"/>
              </a:xfrm>
            </p:grpSpPr>
            <p:sp>
              <p:nvSpPr>
                <p:cNvPr id="256" name="Round Same-side Corner of Rectangle 255">
                  <a:extLst>
                    <a:ext uri="{FF2B5EF4-FFF2-40B4-BE49-F238E27FC236}">
                      <a16:creationId xmlns:a16="http://schemas.microsoft.com/office/drawing/2014/main" id="{9CD3C074-D1C0-B34E-A2D3-A0B6168A2091}"/>
                    </a:ext>
                  </a:extLst>
                </p:cNvPr>
                <p:cNvSpPr/>
                <p:nvPr/>
              </p:nvSpPr>
              <p:spPr>
                <a:xfrm rot="10800000">
                  <a:off x="5599033" y="22353305"/>
                  <a:ext cx="757673" cy="757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257" name="Graphic 256" descr="Lock">
                  <a:extLst>
                    <a:ext uri="{FF2B5EF4-FFF2-40B4-BE49-F238E27FC236}">
                      <a16:creationId xmlns:a16="http://schemas.microsoft.com/office/drawing/2014/main" id="{5B785998-07E5-E94F-BD18-E95D786CC7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4095" y="22367577"/>
                  <a:ext cx="614414" cy="614415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A7C583FE-F062-224C-978B-B6F472FB0D18}"/>
                  </a:ext>
                </a:extLst>
              </p:cNvPr>
              <p:cNvGrpSpPr/>
              <p:nvPr/>
            </p:nvGrpSpPr>
            <p:grpSpPr>
              <a:xfrm>
                <a:off x="23365238" y="23626294"/>
                <a:ext cx="757673" cy="757674"/>
                <a:chOff x="5532052" y="22353305"/>
                <a:chExt cx="757673" cy="757674"/>
              </a:xfrm>
            </p:grpSpPr>
            <p:sp>
              <p:nvSpPr>
                <p:cNvPr id="254" name="Round Same-side Corner of Rectangle 253">
                  <a:extLst>
                    <a:ext uri="{FF2B5EF4-FFF2-40B4-BE49-F238E27FC236}">
                      <a16:creationId xmlns:a16="http://schemas.microsoft.com/office/drawing/2014/main" id="{54A5C8AB-2760-1A45-849B-06B7A63BDFBF}"/>
                    </a:ext>
                  </a:extLst>
                </p:cNvPr>
                <p:cNvSpPr/>
                <p:nvPr/>
              </p:nvSpPr>
              <p:spPr>
                <a:xfrm rot="10800000">
                  <a:off x="5532052" y="22353305"/>
                  <a:ext cx="757673" cy="757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255" name="Graphic 254" descr="Lock">
                  <a:extLst>
                    <a:ext uri="{FF2B5EF4-FFF2-40B4-BE49-F238E27FC236}">
                      <a16:creationId xmlns:a16="http://schemas.microsoft.com/office/drawing/2014/main" id="{3D3307B3-753B-F34D-8380-81E14707B3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7113" y="22367578"/>
                  <a:ext cx="614415" cy="614415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6FFAE4F2-5A36-9E4F-BF64-BE6AFC356C02}"/>
                  </a:ext>
                </a:extLst>
              </p:cNvPr>
              <p:cNvGrpSpPr/>
              <p:nvPr/>
            </p:nvGrpSpPr>
            <p:grpSpPr>
              <a:xfrm>
                <a:off x="19087647" y="23612527"/>
                <a:ext cx="757673" cy="757674"/>
                <a:chOff x="5620540" y="22353305"/>
                <a:chExt cx="757673" cy="757674"/>
              </a:xfrm>
            </p:grpSpPr>
            <p:sp>
              <p:nvSpPr>
                <p:cNvPr id="252" name="Round Same-side Corner of Rectangle 251">
                  <a:extLst>
                    <a:ext uri="{FF2B5EF4-FFF2-40B4-BE49-F238E27FC236}">
                      <a16:creationId xmlns:a16="http://schemas.microsoft.com/office/drawing/2014/main" id="{178574CD-6EB0-2648-86DB-ECF65071C639}"/>
                    </a:ext>
                  </a:extLst>
                </p:cNvPr>
                <p:cNvSpPr/>
                <p:nvPr/>
              </p:nvSpPr>
              <p:spPr>
                <a:xfrm rot="10800000">
                  <a:off x="5620540" y="22353305"/>
                  <a:ext cx="757673" cy="757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253" name="Graphic 252" descr="Lock">
                  <a:extLst>
                    <a:ext uri="{FF2B5EF4-FFF2-40B4-BE49-F238E27FC236}">
                      <a16:creationId xmlns:a16="http://schemas.microsoft.com/office/drawing/2014/main" id="{A9B0CC56-BB09-8348-A6CE-C9E8F5A0D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5601" y="22367578"/>
                  <a:ext cx="614415" cy="614415"/>
                </a:xfrm>
                <a:prstGeom prst="rect">
                  <a:avLst/>
                </a:prstGeom>
              </p:spPr>
            </p:pic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7934DBA2-27CE-564D-9021-5424C1451BA3}"/>
                  </a:ext>
                </a:extLst>
              </p:cNvPr>
              <p:cNvGrpSpPr/>
              <p:nvPr/>
            </p:nvGrpSpPr>
            <p:grpSpPr>
              <a:xfrm>
                <a:off x="19631371" y="23599459"/>
                <a:ext cx="1725664" cy="1153694"/>
                <a:chOff x="8877137" y="22395060"/>
                <a:chExt cx="1725664" cy="1153694"/>
              </a:xfrm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941B3E9A-FB98-F447-97D3-02B268F133A8}"/>
                    </a:ext>
                  </a:extLst>
                </p:cNvPr>
                <p:cNvGrpSpPr/>
                <p:nvPr/>
              </p:nvGrpSpPr>
              <p:grpSpPr>
                <a:xfrm>
                  <a:off x="9344531" y="22395060"/>
                  <a:ext cx="793704" cy="793704"/>
                  <a:chOff x="12470503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250" name="Graphic 249" descr="Monitor">
                    <a:extLst>
                      <a:ext uri="{FF2B5EF4-FFF2-40B4-BE49-F238E27FC236}">
                        <a16:creationId xmlns:a16="http://schemas.microsoft.com/office/drawing/2014/main" id="{1CECAB68-89DB-AA48-9DB5-C162D4BC2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rcRect l="-2005"/>
                  <a:stretch/>
                </p:blipFill>
                <p:spPr>
                  <a:xfrm>
                    <a:off x="12470503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251" name="Graphic 250" descr="Cloud">
                    <a:extLst>
                      <a:ext uri="{FF2B5EF4-FFF2-40B4-BE49-F238E27FC236}">
                        <a16:creationId xmlns:a16="http://schemas.microsoft.com/office/drawing/2014/main" id="{6E983B8B-CB7A-6C44-87ED-58D894E9DC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644117" y="20207812"/>
                    <a:ext cx="454962" cy="4549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B4B2EC4B-6964-5547-85D5-8FEA46249574}"/>
                    </a:ext>
                  </a:extLst>
                </p:cNvPr>
                <p:cNvSpPr txBox="1"/>
                <p:nvPr/>
              </p:nvSpPr>
              <p:spPr>
                <a:xfrm>
                  <a:off x="8877137" y="22985565"/>
                  <a:ext cx="1725664" cy="563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Internal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1D3DE982-A07C-4641-9720-D9AC3205DB43}"/>
                  </a:ext>
                </a:extLst>
              </p:cNvPr>
              <p:cNvGrpSpPr/>
              <p:nvPr/>
            </p:nvGrpSpPr>
            <p:grpSpPr>
              <a:xfrm>
                <a:off x="21741093" y="23592545"/>
                <a:ext cx="1725664" cy="1153694"/>
                <a:chOff x="8818145" y="22395060"/>
                <a:chExt cx="1725664" cy="1153694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B25B251-9E69-5641-BD8D-A369CF431B27}"/>
                    </a:ext>
                  </a:extLst>
                </p:cNvPr>
                <p:cNvGrpSpPr/>
                <p:nvPr/>
              </p:nvGrpSpPr>
              <p:grpSpPr>
                <a:xfrm>
                  <a:off x="9285539" y="22395060"/>
                  <a:ext cx="793704" cy="793704"/>
                  <a:chOff x="12411511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246" name="Graphic 245" descr="Monitor">
                    <a:extLst>
                      <a:ext uri="{FF2B5EF4-FFF2-40B4-BE49-F238E27FC236}">
                        <a16:creationId xmlns:a16="http://schemas.microsoft.com/office/drawing/2014/main" id="{D010B3D4-A023-9847-B962-ADDE2A97BD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rcRect l="-2005"/>
                  <a:stretch/>
                </p:blipFill>
                <p:spPr>
                  <a:xfrm>
                    <a:off x="12411511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247" name="Graphic 246" descr="Cloud">
                    <a:extLst>
                      <a:ext uri="{FF2B5EF4-FFF2-40B4-BE49-F238E27FC236}">
                        <a16:creationId xmlns:a16="http://schemas.microsoft.com/office/drawing/2014/main" id="{5F9BB53C-BFA8-9D40-B064-68A7FCEB82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585125" y="20207812"/>
                    <a:ext cx="454962" cy="4549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712AE223-3368-C84E-AE02-2A51D5CA6CCE}"/>
                    </a:ext>
                  </a:extLst>
                </p:cNvPr>
                <p:cNvSpPr txBox="1"/>
                <p:nvPr/>
              </p:nvSpPr>
              <p:spPr>
                <a:xfrm>
                  <a:off x="8818145" y="22985565"/>
                  <a:ext cx="1725664" cy="563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External</a:t>
                  </a:r>
                </a:p>
              </p:txBody>
            </p:sp>
          </p:grp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3B8F7F5E-E68B-BB4B-8E76-FCBAE632D4B6}"/>
                </a:ext>
              </a:extLst>
            </p:cNvPr>
            <p:cNvGrpSpPr/>
            <p:nvPr/>
          </p:nvGrpSpPr>
          <p:grpSpPr>
            <a:xfrm>
              <a:off x="1337305" y="5005389"/>
              <a:ext cx="517168" cy="585033"/>
              <a:chOff x="25476128" y="26900189"/>
              <a:chExt cx="1085934" cy="1228433"/>
            </a:xfrm>
          </p:grpSpPr>
          <p:pic>
            <p:nvPicPr>
              <p:cNvPr id="259" name="Graphic 258" descr="User">
                <a:extLst>
                  <a:ext uri="{FF2B5EF4-FFF2-40B4-BE49-F238E27FC236}">
                    <a16:creationId xmlns:a16="http://schemas.microsoft.com/office/drawing/2014/main" id="{13861F01-6A53-0947-A00B-8EB1C2B51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5613721" y="26900189"/>
                <a:ext cx="735290" cy="735290"/>
              </a:xfrm>
              <a:prstGeom prst="rect">
                <a:avLst/>
              </a:prstGeom>
            </p:spPr>
          </p:pic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AD5940BA-B520-0F4A-8B6D-EB5869D5C6AD}"/>
                  </a:ext>
                </a:extLst>
              </p:cNvPr>
              <p:cNvSpPr txBox="1"/>
              <p:nvPr/>
            </p:nvSpPr>
            <p:spPr>
              <a:xfrm>
                <a:off x="25476128" y="27565433"/>
                <a:ext cx="1085934" cy="56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User</a:t>
                </a:r>
              </a:p>
            </p:txBody>
          </p:sp>
        </p:grpSp>
        <p:cxnSp>
          <p:nvCxnSpPr>
            <p:cNvPr id="261" name="Elbow Connector 260">
              <a:extLst>
                <a:ext uri="{FF2B5EF4-FFF2-40B4-BE49-F238E27FC236}">
                  <a16:creationId xmlns:a16="http://schemas.microsoft.com/office/drawing/2014/main" id="{610B736B-4ABB-BF4A-814A-F1286426D1CE}"/>
                </a:ext>
              </a:extLst>
            </p:cNvPr>
            <p:cNvCxnSpPr>
              <a:cxnSpLocks/>
              <a:stCxn id="259" idx="3"/>
              <a:endCxn id="131" idx="1"/>
            </p:cNvCxnSpPr>
            <p:nvPr/>
          </p:nvCxnSpPr>
          <p:spPr>
            <a:xfrm>
              <a:off x="1753010" y="5180476"/>
              <a:ext cx="517168" cy="858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ounded Rectangle 261">
              <a:extLst>
                <a:ext uri="{FF2B5EF4-FFF2-40B4-BE49-F238E27FC236}">
                  <a16:creationId xmlns:a16="http://schemas.microsoft.com/office/drawing/2014/main" id="{124BF183-76C8-1C41-B690-4BA13F00AA53}"/>
                </a:ext>
              </a:extLst>
            </p:cNvPr>
            <p:cNvSpPr/>
            <p:nvPr/>
          </p:nvSpPr>
          <p:spPr>
            <a:xfrm>
              <a:off x="7578523" y="1106605"/>
              <a:ext cx="3382432" cy="3425031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>
                <a:solidFill>
                  <a:schemeClr val="bg1"/>
                </a:solidFill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BD1966D0-07F7-6742-80B6-47180F8161C9}"/>
                </a:ext>
              </a:extLst>
            </p:cNvPr>
            <p:cNvSpPr txBox="1"/>
            <p:nvPr/>
          </p:nvSpPr>
          <p:spPr>
            <a:xfrm>
              <a:off x="8080076" y="1130331"/>
              <a:ext cx="2577034" cy="299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Package mirrors for Python + R</a:t>
              </a:r>
            </a:p>
          </p:txBody>
        </p:sp>
        <p:sp>
          <p:nvSpPr>
            <p:cNvPr id="264" name="Rounded Rectangle 263">
              <a:extLst>
                <a:ext uri="{FF2B5EF4-FFF2-40B4-BE49-F238E27FC236}">
                  <a16:creationId xmlns:a16="http://schemas.microsoft.com/office/drawing/2014/main" id="{40F721D7-8147-9E49-B2A5-2069885F649A}"/>
                </a:ext>
              </a:extLst>
            </p:cNvPr>
            <p:cNvSpPr/>
            <p:nvPr/>
          </p:nvSpPr>
          <p:spPr>
            <a:xfrm>
              <a:off x="5151815" y="3473289"/>
              <a:ext cx="1199919" cy="1138612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/>
            </a:p>
          </p:txBody>
        </p:sp>
        <p:sp>
          <p:nvSpPr>
            <p:cNvPr id="265" name="Rounded Rectangle 264">
              <a:extLst>
                <a:ext uri="{FF2B5EF4-FFF2-40B4-BE49-F238E27FC236}">
                  <a16:creationId xmlns:a16="http://schemas.microsoft.com/office/drawing/2014/main" id="{D83454F7-9F64-BE49-9C0E-D1401DDCA409}"/>
                </a:ext>
              </a:extLst>
            </p:cNvPr>
            <p:cNvSpPr/>
            <p:nvPr/>
          </p:nvSpPr>
          <p:spPr>
            <a:xfrm>
              <a:off x="5169625" y="4930842"/>
              <a:ext cx="1170148" cy="629985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43"/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7216E038-A920-8048-95A7-35D569BC038E}"/>
                </a:ext>
              </a:extLst>
            </p:cNvPr>
            <p:cNvGrpSpPr/>
            <p:nvPr/>
          </p:nvGrpSpPr>
          <p:grpSpPr>
            <a:xfrm>
              <a:off x="3756625" y="3605122"/>
              <a:ext cx="360836" cy="360837"/>
              <a:chOff x="5532052" y="22353305"/>
              <a:chExt cx="757673" cy="757674"/>
            </a:xfrm>
          </p:grpSpPr>
          <p:sp>
            <p:nvSpPr>
              <p:cNvPr id="267" name="Round Same-side Corner of Rectangle 266">
                <a:extLst>
                  <a:ext uri="{FF2B5EF4-FFF2-40B4-BE49-F238E27FC236}">
                    <a16:creationId xmlns:a16="http://schemas.microsoft.com/office/drawing/2014/main" id="{69F44BD0-BC74-1E4A-AAA2-EC7AE7D79F55}"/>
                  </a:ext>
                </a:extLst>
              </p:cNvPr>
              <p:cNvSpPr/>
              <p:nvPr/>
            </p:nvSpPr>
            <p:spPr>
              <a:xfrm rot="10800000">
                <a:off x="5532052" y="22353305"/>
                <a:ext cx="757673" cy="7576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/>
              </a:p>
            </p:txBody>
          </p:sp>
          <p:pic>
            <p:nvPicPr>
              <p:cNvPr id="268" name="Graphic 267" descr="Lock">
                <a:extLst>
                  <a:ext uri="{FF2B5EF4-FFF2-40B4-BE49-F238E27FC236}">
                    <a16:creationId xmlns:a16="http://schemas.microsoft.com/office/drawing/2014/main" id="{C894EF8D-005B-EB4D-B78B-AFFED400C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617113" y="22367578"/>
                <a:ext cx="614415" cy="614415"/>
              </a:xfrm>
              <a:prstGeom prst="rect">
                <a:avLst/>
              </a:prstGeom>
            </p:spPr>
          </p:pic>
        </p:grpSp>
        <p:cxnSp>
          <p:nvCxnSpPr>
            <p:cNvPr id="269" name="Elbow Connector 268">
              <a:extLst>
                <a:ext uri="{FF2B5EF4-FFF2-40B4-BE49-F238E27FC236}">
                  <a16:creationId xmlns:a16="http://schemas.microsoft.com/office/drawing/2014/main" id="{4A49F140-C60C-3C4F-8D42-5C41DB3D6937}"/>
                </a:ext>
              </a:extLst>
            </p:cNvPr>
            <p:cNvCxnSpPr>
              <a:cxnSpLocks/>
              <a:stCxn id="264" idx="0"/>
              <a:endCxn id="20" idx="3"/>
            </p:cNvCxnSpPr>
            <p:nvPr/>
          </p:nvCxnSpPr>
          <p:spPr>
            <a:xfrm rot="16200000" flipV="1">
              <a:off x="5202366" y="2923879"/>
              <a:ext cx="186910" cy="911910"/>
            </a:xfrm>
            <a:prstGeom prst="bentConnector2">
              <a:avLst/>
            </a:prstGeom>
            <a:ln w="2540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4C8E3986-7BAA-214C-B2DF-4836105AA12C}"/>
                </a:ext>
              </a:extLst>
            </p:cNvPr>
            <p:cNvGrpSpPr/>
            <p:nvPr/>
          </p:nvGrpSpPr>
          <p:grpSpPr>
            <a:xfrm>
              <a:off x="7640012" y="4805948"/>
              <a:ext cx="3264490" cy="1015848"/>
              <a:chOff x="19384845" y="26136642"/>
              <a:chExt cx="6854674" cy="2133046"/>
            </a:xfrm>
          </p:grpSpPr>
          <p:cxnSp>
            <p:nvCxnSpPr>
              <p:cNvPr id="271" name="Elbow Connector 270">
                <a:extLst>
                  <a:ext uri="{FF2B5EF4-FFF2-40B4-BE49-F238E27FC236}">
                    <a16:creationId xmlns:a16="http://schemas.microsoft.com/office/drawing/2014/main" id="{FD52E7FB-A9A1-E248-B993-40E31775545C}"/>
                  </a:ext>
                </a:extLst>
              </p:cNvPr>
              <p:cNvCxnSpPr>
                <a:cxnSpLocks/>
                <a:stCxn id="283" idx="3"/>
                <a:endCxn id="285" idx="1"/>
              </p:cNvCxnSpPr>
              <p:nvPr/>
            </p:nvCxnSpPr>
            <p:spPr>
              <a:xfrm>
                <a:off x="21744657" y="27236480"/>
                <a:ext cx="2139471" cy="50033"/>
              </a:xfrm>
              <a:prstGeom prst="bentConnector3">
                <a:avLst>
                  <a:gd name="adj1" fmla="val 50000"/>
                </a:avLst>
              </a:prstGeom>
              <a:ln w="25400">
                <a:solidFill>
                  <a:schemeClr val="bg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4962F706-D5F1-CA48-9CFF-BF5FA09E3646}"/>
                  </a:ext>
                </a:extLst>
              </p:cNvPr>
              <p:cNvSpPr/>
              <p:nvPr/>
            </p:nvSpPr>
            <p:spPr>
              <a:xfrm>
                <a:off x="24606219" y="27030709"/>
                <a:ext cx="208800" cy="162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Rounded Rectangle 272">
                <a:extLst>
                  <a:ext uri="{FF2B5EF4-FFF2-40B4-BE49-F238E27FC236}">
                    <a16:creationId xmlns:a16="http://schemas.microsoft.com/office/drawing/2014/main" id="{12371237-34F6-9548-9DEE-4946A0121894}"/>
                  </a:ext>
                </a:extLst>
              </p:cNvPr>
              <p:cNvSpPr/>
              <p:nvPr/>
            </p:nvSpPr>
            <p:spPr>
              <a:xfrm>
                <a:off x="19762518" y="26136642"/>
                <a:ext cx="3203161" cy="2133046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43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D5A5E534-21E7-164D-B5FD-9F3EFDF9956D}"/>
                  </a:ext>
                </a:extLst>
              </p:cNvPr>
              <p:cNvSpPr txBox="1"/>
              <p:nvPr/>
            </p:nvSpPr>
            <p:spPr>
              <a:xfrm>
                <a:off x="19851952" y="26254873"/>
                <a:ext cx="3022192" cy="668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chemeClr val="bg1"/>
                    </a:solidFill>
                  </a:rPr>
                  <a:t>Authentication</a:t>
                </a: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EF822245-CE6F-E840-BB61-EAC32FD2AB59}"/>
                  </a:ext>
                </a:extLst>
              </p:cNvPr>
              <p:cNvGrpSpPr/>
              <p:nvPr/>
            </p:nvGrpSpPr>
            <p:grpSpPr>
              <a:xfrm>
                <a:off x="25126714" y="26922974"/>
                <a:ext cx="1112805" cy="1228435"/>
                <a:chOff x="25140738" y="26900189"/>
                <a:chExt cx="1112805" cy="1228435"/>
              </a:xfrm>
            </p:grpSpPr>
            <p:pic>
              <p:nvPicPr>
                <p:cNvPr id="291" name="Graphic 290" descr="User">
                  <a:extLst>
                    <a:ext uri="{FF2B5EF4-FFF2-40B4-BE49-F238E27FC236}">
                      <a16:creationId xmlns:a16="http://schemas.microsoft.com/office/drawing/2014/main" id="{E43AAC63-FC8A-7343-AE03-B7BB9574D2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13679" y="26900189"/>
                  <a:ext cx="735290" cy="735290"/>
                </a:xfrm>
                <a:prstGeom prst="rect">
                  <a:avLst/>
                </a:prstGeom>
              </p:spPr>
            </p:pic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E4CF9775-D0E3-2846-8874-D2781ADB1D2E}"/>
                    </a:ext>
                  </a:extLst>
                </p:cNvPr>
                <p:cNvSpPr txBox="1"/>
                <p:nvPr/>
              </p:nvSpPr>
              <p:spPr>
                <a:xfrm>
                  <a:off x="25140738" y="27565434"/>
                  <a:ext cx="1112805" cy="563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User</a:t>
                  </a:r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54EAE30B-B359-F54C-B784-B167A707E90C}"/>
                  </a:ext>
                </a:extLst>
              </p:cNvPr>
              <p:cNvGrpSpPr/>
              <p:nvPr/>
            </p:nvGrpSpPr>
            <p:grpSpPr>
              <a:xfrm>
                <a:off x="22578499" y="26912740"/>
                <a:ext cx="757673" cy="757674"/>
                <a:chOff x="5532052" y="22353305"/>
                <a:chExt cx="757673" cy="757674"/>
              </a:xfrm>
            </p:grpSpPr>
            <p:sp>
              <p:nvSpPr>
                <p:cNvPr id="289" name="Round Same-side Corner of Rectangle 288">
                  <a:extLst>
                    <a:ext uri="{FF2B5EF4-FFF2-40B4-BE49-F238E27FC236}">
                      <a16:creationId xmlns:a16="http://schemas.microsoft.com/office/drawing/2014/main" id="{4847909A-5742-E74D-B147-A9BDD074878B}"/>
                    </a:ext>
                  </a:extLst>
                </p:cNvPr>
                <p:cNvSpPr/>
                <p:nvPr/>
              </p:nvSpPr>
              <p:spPr>
                <a:xfrm rot="10800000">
                  <a:off x="5532052" y="22353305"/>
                  <a:ext cx="757673" cy="757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290" name="Graphic 289" descr="Lock">
                  <a:extLst>
                    <a:ext uri="{FF2B5EF4-FFF2-40B4-BE49-F238E27FC236}">
                      <a16:creationId xmlns:a16="http://schemas.microsoft.com/office/drawing/2014/main" id="{E9D11F58-54AF-AD45-9413-8F4AF1D9E7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7113" y="22367578"/>
                  <a:ext cx="614415" cy="614415"/>
                </a:xfrm>
                <a:prstGeom prst="rect">
                  <a:avLst/>
                </a:prstGeom>
              </p:spPr>
            </p:pic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562E1F4D-C705-D347-AC7E-0BE784DEADA3}"/>
                  </a:ext>
                </a:extLst>
              </p:cNvPr>
              <p:cNvGrpSpPr/>
              <p:nvPr/>
            </p:nvGrpSpPr>
            <p:grpSpPr>
              <a:xfrm>
                <a:off x="19384845" y="26908701"/>
                <a:ext cx="757673" cy="757674"/>
                <a:chOff x="5946392" y="22353305"/>
                <a:chExt cx="757673" cy="757674"/>
              </a:xfrm>
            </p:grpSpPr>
            <p:sp>
              <p:nvSpPr>
                <p:cNvPr id="287" name="Round Same-side Corner of Rectangle 286">
                  <a:extLst>
                    <a:ext uri="{FF2B5EF4-FFF2-40B4-BE49-F238E27FC236}">
                      <a16:creationId xmlns:a16="http://schemas.microsoft.com/office/drawing/2014/main" id="{7F21EEBE-A037-BE49-8825-B30732D5352E}"/>
                    </a:ext>
                  </a:extLst>
                </p:cNvPr>
                <p:cNvSpPr/>
                <p:nvPr/>
              </p:nvSpPr>
              <p:spPr>
                <a:xfrm rot="10800000">
                  <a:off x="5946392" y="22353305"/>
                  <a:ext cx="757673" cy="757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3548" tIns="21774" rIns="43548" bIns="2177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43"/>
                </a:p>
              </p:txBody>
            </p:sp>
            <p:pic>
              <p:nvPicPr>
                <p:cNvPr id="288" name="Graphic 287" descr="Lock">
                  <a:extLst>
                    <a:ext uri="{FF2B5EF4-FFF2-40B4-BE49-F238E27FC236}">
                      <a16:creationId xmlns:a16="http://schemas.microsoft.com/office/drawing/2014/main" id="{B69E901F-76FB-7340-A6EC-4D37BA5E3B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1453" y="22367578"/>
                  <a:ext cx="614415" cy="614415"/>
                </a:xfrm>
                <a:prstGeom prst="rect">
                  <a:avLst/>
                </a:prstGeom>
              </p:spPr>
            </p:pic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71F5CFAE-93C6-0A40-B8A2-34A66F4070B4}"/>
                  </a:ext>
                </a:extLst>
              </p:cNvPr>
              <p:cNvGrpSpPr/>
              <p:nvPr/>
            </p:nvGrpSpPr>
            <p:grpSpPr>
              <a:xfrm>
                <a:off x="23575213" y="26889788"/>
                <a:ext cx="1540293" cy="1139037"/>
                <a:chOff x="24151083" y="25658640"/>
                <a:chExt cx="1540293" cy="1139037"/>
              </a:xfrm>
            </p:grpSpPr>
            <p:pic>
              <p:nvPicPr>
                <p:cNvPr id="285" name="Graphic 284" descr="Cloud">
                  <a:extLst>
                    <a:ext uri="{FF2B5EF4-FFF2-40B4-BE49-F238E27FC236}">
                      <a16:creationId xmlns:a16="http://schemas.microsoft.com/office/drawing/2014/main" id="{3393F10B-76C9-3846-8E18-6D2423E34F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59998" y="25658640"/>
                  <a:ext cx="793451" cy="793451"/>
                </a:xfrm>
                <a:prstGeom prst="rect">
                  <a:avLst/>
                </a:prstGeom>
              </p:spPr>
            </p:pic>
            <p:sp>
              <p:nvSpPr>
                <p:cNvPr id="286" name="TextBox 285">
                  <a:extLst>
                    <a:ext uri="{FF2B5EF4-FFF2-40B4-BE49-F238E27FC236}">
                      <a16:creationId xmlns:a16="http://schemas.microsoft.com/office/drawing/2014/main" id="{A09BF25F-A7F0-EF43-ADB4-B97703C5F91E}"/>
                    </a:ext>
                  </a:extLst>
                </p:cNvPr>
                <p:cNvSpPr txBox="1"/>
                <p:nvPr/>
              </p:nvSpPr>
              <p:spPr>
                <a:xfrm>
                  <a:off x="24151083" y="26234487"/>
                  <a:ext cx="1540293" cy="563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MFA</a:t>
                  </a:r>
                </a:p>
              </p:txBody>
            </p: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BB766BF6-A6BC-7D44-80F7-F514FCAB5730}"/>
                  </a:ext>
                </a:extLst>
              </p:cNvPr>
              <p:cNvGrpSpPr/>
              <p:nvPr/>
            </p:nvGrpSpPr>
            <p:grpSpPr>
              <a:xfrm>
                <a:off x="20308877" y="26839628"/>
                <a:ext cx="2362773" cy="1299025"/>
                <a:chOff x="8799752" y="22395060"/>
                <a:chExt cx="2362773" cy="1299025"/>
              </a:xfrm>
            </p:grpSpPr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57F8154F-BD7D-E34B-852D-C98FD4E69CC7}"/>
                    </a:ext>
                  </a:extLst>
                </p:cNvPr>
                <p:cNvGrpSpPr/>
                <p:nvPr/>
              </p:nvGrpSpPr>
              <p:grpSpPr>
                <a:xfrm>
                  <a:off x="9441828" y="22395060"/>
                  <a:ext cx="793704" cy="793704"/>
                  <a:chOff x="12567800" y="20097106"/>
                  <a:chExt cx="793704" cy="793704"/>
                </a:xfrm>
                <a:solidFill>
                  <a:schemeClr val="bg1"/>
                </a:solidFill>
              </p:grpSpPr>
              <p:pic>
                <p:nvPicPr>
                  <p:cNvPr id="283" name="Graphic 282" descr="Monitor">
                    <a:extLst>
                      <a:ext uri="{FF2B5EF4-FFF2-40B4-BE49-F238E27FC236}">
                        <a16:creationId xmlns:a16="http://schemas.microsoft.com/office/drawing/2014/main" id="{5B211C31-C60C-8848-B990-A4AE1CEB0B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rcRect l="-2005"/>
                  <a:stretch/>
                </p:blipFill>
                <p:spPr>
                  <a:xfrm>
                    <a:off x="12567800" y="20097106"/>
                    <a:ext cx="793704" cy="793704"/>
                  </a:xfrm>
                  <a:prstGeom prst="rect">
                    <a:avLst/>
                  </a:prstGeom>
                </p:spPr>
              </p:pic>
              <p:pic>
                <p:nvPicPr>
                  <p:cNvPr id="284" name="Graphic 283" descr="Cloud">
                    <a:extLst>
                      <a:ext uri="{FF2B5EF4-FFF2-40B4-BE49-F238E27FC236}">
                        <a16:creationId xmlns:a16="http://schemas.microsoft.com/office/drawing/2014/main" id="{060AD339-57C6-5C4D-949C-3092D61893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741413" y="20207812"/>
                    <a:ext cx="454961" cy="4549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445A4768-49BA-2244-86B8-1C0C2E4D38C8}"/>
                    </a:ext>
                  </a:extLst>
                </p:cNvPr>
                <p:cNvSpPr txBox="1"/>
                <p:nvPr/>
              </p:nvSpPr>
              <p:spPr>
                <a:xfrm>
                  <a:off x="8799752" y="23143432"/>
                  <a:ext cx="2362773" cy="550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chemeClr val="bg1"/>
                      </a:solidFill>
                    </a:rPr>
                    <a:t>Users + Groups</a:t>
                  </a:r>
                </a:p>
              </p:txBody>
            </p:sp>
          </p:grpSp>
          <p:cxnSp>
            <p:nvCxnSpPr>
              <p:cNvPr id="280" name="Elbow Connector 279">
                <a:extLst>
                  <a:ext uri="{FF2B5EF4-FFF2-40B4-BE49-F238E27FC236}">
                    <a16:creationId xmlns:a16="http://schemas.microsoft.com/office/drawing/2014/main" id="{C9860375-CB77-C14E-A506-CF40780D3038}"/>
                  </a:ext>
                </a:extLst>
              </p:cNvPr>
              <p:cNvCxnSpPr>
                <a:cxnSpLocks/>
                <a:stCxn id="291" idx="1"/>
                <a:endCxn id="285" idx="3"/>
              </p:cNvCxnSpPr>
              <p:nvPr/>
            </p:nvCxnSpPr>
            <p:spPr>
              <a:xfrm rot="10800000">
                <a:off x="24677579" y="27286515"/>
                <a:ext cx="622076" cy="4105"/>
              </a:xfrm>
              <a:prstGeom prst="bentConnector3">
                <a:avLst>
                  <a:gd name="adj1" fmla="val 50000"/>
                </a:avLst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8141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7D88F4-E0C6-9347-9AD0-4860B98A81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Case Study: Data Study Groups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87040-91E4-D949-AF16-34E6E619B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799" y="1205039"/>
            <a:ext cx="8574635" cy="35272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Challenge owners</a:t>
            </a:r>
          </a:p>
          <a:p>
            <a:pPr>
              <a:buClr>
                <a:schemeClr val="bg1"/>
              </a:buClr>
            </a:pP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Government</a:t>
            </a:r>
            <a:r>
              <a:rPr lang="en-US" sz="1700" dirty="0"/>
              <a:t>: </a:t>
            </a:r>
            <a:r>
              <a:rPr lang="en-US" sz="1700" dirty="0" err="1"/>
              <a:t>eg.</a:t>
            </a:r>
            <a:r>
              <a:rPr lang="en-US" sz="1700" dirty="0"/>
              <a:t> DSTL, The National Archives, British Antarctic Survey, </a:t>
            </a:r>
            <a:r>
              <a:rPr lang="en-US" sz="1700" dirty="0" err="1"/>
              <a:t>Ofsted</a:t>
            </a:r>
            <a:endParaRPr lang="en-US" sz="1700" dirty="0"/>
          </a:p>
          <a:p>
            <a:pPr>
              <a:buClr>
                <a:schemeClr val="bg1"/>
              </a:buClr>
            </a:pP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Industry</a:t>
            </a:r>
            <a:r>
              <a:rPr lang="en-US" sz="1700" dirty="0"/>
              <a:t>: </a:t>
            </a:r>
            <a:r>
              <a:rPr lang="en-US" sz="1700" dirty="0" err="1"/>
              <a:t>eg.</a:t>
            </a:r>
            <a:r>
              <a:rPr lang="en-US" sz="1700" dirty="0"/>
              <a:t> </a:t>
            </a:r>
            <a:r>
              <a:rPr lang="en-US" sz="1700" dirty="0" err="1"/>
              <a:t>catsAi</a:t>
            </a:r>
            <a:r>
              <a:rPr lang="en-US" sz="1700" dirty="0"/>
              <a:t>, </a:t>
            </a:r>
            <a:r>
              <a:rPr lang="en-US" sz="1700" dirty="0" err="1"/>
              <a:t>Greenvest</a:t>
            </a:r>
            <a:r>
              <a:rPr lang="en-US" sz="1700" dirty="0"/>
              <a:t> Solutions, </a:t>
            </a:r>
            <a:r>
              <a:rPr lang="en-US" sz="1700" dirty="0" err="1"/>
              <a:t>Telus</a:t>
            </a:r>
            <a:r>
              <a:rPr lang="en-US" sz="1700" dirty="0"/>
              <a:t>, Siemens, Airbus</a:t>
            </a:r>
          </a:p>
          <a:p>
            <a:pPr>
              <a:buClr>
                <a:schemeClr val="bg1"/>
              </a:buClr>
            </a:pP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Third sector</a:t>
            </a:r>
            <a:r>
              <a:rPr lang="en-US" sz="1700" dirty="0"/>
              <a:t>: </a:t>
            </a:r>
            <a:r>
              <a:rPr lang="en-US" sz="1700" dirty="0" err="1"/>
              <a:t>eg.</a:t>
            </a:r>
            <a:r>
              <a:rPr lang="en-US" sz="1700" dirty="0"/>
              <a:t> WWF, Cochrane, Amnesty International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/>
              <a:t>Benefits</a:t>
            </a:r>
          </a:p>
          <a:p>
            <a:pPr>
              <a:buClr>
                <a:schemeClr val="bg1"/>
              </a:buClr>
            </a:pP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Challenge owners</a:t>
            </a:r>
            <a:r>
              <a:rPr lang="en-US" sz="1700" dirty="0"/>
              <a:t>: quickly prototype possible solutions to data science challenges</a:t>
            </a:r>
          </a:p>
          <a:p>
            <a:pPr>
              <a:buClr>
                <a:schemeClr val="bg1"/>
              </a:buClr>
            </a:pPr>
            <a:r>
              <a:rPr lang="en-US" sz="1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Researchers</a:t>
            </a:r>
            <a:r>
              <a:rPr lang="en-US" sz="1700" dirty="0"/>
              <a:t>: put knowledge into practice solving real-world problems</a:t>
            </a:r>
            <a:endParaRPr lang="en-US" sz="1700" dirty="0">
              <a:solidFill>
                <a:schemeClr val="accent1"/>
              </a:solidFill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475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3F37D-8242-524B-80EA-01C2D6CF11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21" y="762008"/>
            <a:ext cx="8789158" cy="361948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2400" dirty="0"/>
              <a:t>Framework for agreeing data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sensitivity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2400" dirty="0"/>
              <a:t>Software-defined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reproducible</a:t>
            </a:r>
            <a:r>
              <a:rPr lang="en-US" sz="2400" dirty="0"/>
              <a:t> deployment to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Azure cloud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Clr>
                <a:schemeClr val="bg1"/>
              </a:buClr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Isolated</a:t>
            </a:r>
            <a:r>
              <a:rPr lang="en-US" sz="2400" dirty="0"/>
              <a:t> secure research environment (SRE) per-project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Clr>
                <a:schemeClr val="bg1"/>
              </a:buClr>
            </a:pPr>
            <a:r>
              <a:rPr lang="en-US" sz="2400" dirty="0"/>
              <a:t>Easy to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deploy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tear down </a:t>
            </a:r>
            <a:r>
              <a:rPr lang="en-US" sz="2400" dirty="0"/>
              <a:t>as needed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Clr>
                <a:schemeClr val="bg1"/>
              </a:buClr>
            </a:pPr>
            <a:r>
              <a:rPr lang="en-US" sz="2400" dirty="0"/>
              <a:t>Not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service </a:t>
            </a:r>
            <a:r>
              <a:rPr lang="en-US" sz="2400" dirty="0"/>
              <a:t>offered by Turing: code for building your own</a:t>
            </a:r>
          </a:p>
        </p:txBody>
      </p:sp>
    </p:spTree>
    <p:extLst>
      <p:ext uri="{BB962C8B-B14F-4D97-AF65-F5344CB8AC3E}">
        <p14:creationId xmlns:p14="http://schemas.microsoft.com/office/powerpoint/2010/main" val="328992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725D-2184-4F4E-848F-B96B5277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Overview</a:t>
            </a:r>
          </a:p>
        </p:txBody>
      </p:sp>
    </p:spTree>
    <p:extLst>
      <p:ext uri="{BB962C8B-B14F-4D97-AF65-F5344CB8AC3E}">
        <p14:creationId xmlns:p14="http://schemas.microsoft.com/office/powerpoint/2010/main" val="415201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96624EA-BDAB-374E-875F-D8B37631C2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58" y="322083"/>
            <a:ext cx="5867535" cy="43308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46B04-CA31-797E-040A-F35CB9B0FCCE}"/>
              </a:ext>
            </a:extLst>
          </p:cNvPr>
          <p:cNvSpPr txBox="1"/>
          <p:nvPr/>
        </p:nvSpPr>
        <p:spPr>
          <a:xfrm>
            <a:off x="898497" y="50093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70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96624EA-BDAB-374E-875F-D8B37631C2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1258" y="322083"/>
            <a:ext cx="4584535" cy="4330800"/>
          </a:xfrm>
        </p:spPr>
      </p:pic>
    </p:spTree>
    <p:extLst>
      <p:ext uri="{BB962C8B-B14F-4D97-AF65-F5344CB8AC3E}">
        <p14:creationId xmlns:p14="http://schemas.microsoft.com/office/powerpoint/2010/main" val="422674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96624EA-BDAB-374E-875F-D8B37631C2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8997" y="322083"/>
            <a:ext cx="4289057" cy="4330800"/>
          </a:xfrm>
        </p:spPr>
      </p:pic>
    </p:spTree>
    <p:extLst>
      <p:ext uri="{BB962C8B-B14F-4D97-AF65-F5344CB8AC3E}">
        <p14:creationId xmlns:p14="http://schemas.microsoft.com/office/powerpoint/2010/main" val="4608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725D-2184-4F4E-848F-B96B5277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Turing Data Safe Haven</a:t>
            </a:r>
          </a:p>
        </p:txBody>
      </p:sp>
    </p:spTree>
    <p:extLst>
      <p:ext uri="{BB962C8B-B14F-4D97-AF65-F5344CB8AC3E}">
        <p14:creationId xmlns:p14="http://schemas.microsoft.com/office/powerpoint/2010/main" val="30831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3E3E17-BDD2-F746-AA5A-FD3EBF30A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475" y="727122"/>
            <a:ext cx="5195633" cy="3208637"/>
          </a:xfrm>
        </p:spPr>
        <p:txBody>
          <a:bodyPr/>
          <a:lstStyle/>
          <a:p>
            <a:pPr marL="287655" indent="-287655"/>
            <a:r>
              <a:rPr lang="en-GB" sz="2200" dirty="0"/>
              <a:t>In-browser 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remote desktop</a:t>
            </a:r>
            <a:endParaRPr lang="en-GB" sz="2200" dirty="0">
              <a:solidFill>
                <a:schemeClr val="accent2">
                  <a:lumMod val="60000"/>
                  <a:lumOff val="40000"/>
                </a:schemeClr>
              </a:solidFill>
              <a:cs typeface="Arial"/>
            </a:endParaRPr>
          </a:p>
          <a:p>
            <a:pPr marL="287655" indent="-287655"/>
            <a:r>
              <a:rPr lang="en-GB" sz="2200" dirty="0"/>
              <a:t>Connect using 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password</a:t>
            </a:r>
            <a:r>
              <a:rPr lang="en-GB" sz="2200" dirty="0"/>
              <a:t>,</a:t>
            </a:r>
            <a:r>
              <a:rPr lang="en-GB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MFA</a:t>
            </a:r>
            <a:r>
              <a:rPr lang="en-GB" sz="2200" dirty="0"/>
              <a:t>, known</a:t>
            </a:r>
            <a:r>
              <a:rPr lang="en-GB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IP address</a:t>
            </a:r>
          </a:p>
          <a:p>
            <a:pPr marL="287655" indent="-287655"/>
            <a:r>
              <a:rPr lang="en-GB" sz="2200" dirty="0"/>
              <a:t>No 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internet</a:t>
            </a:r>
            <a:r>
              <a:rPr lang="en-GB" sz="2200" dirty="0"/>
              <a:t> access from the SRE</a:t>
            </a:r>
            <a:endParaRPr lang="en-GB" sz="2200" dirty="0">
              <a:cs typeface="Arial"/>
            </a:endParaRPr>
          </a:p>
          <a:p>
            <a:pPr marL="287655" indent="-287655"/>
            <a:r>
              <a:rPr lang="en-GB" sz="2200" dirty="0"/>
              <a:t>No 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copy and paste</a:t>
            </a:r>
            <a:r>
              <a:rPr lang="en-GB" sz="2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200" dirty="0"/>
              <a:t>between the SRE and the user’s computer</a:t>
            </a:r>
          </a:p>
          <a:p>
            <a:pPr marL="287655" indent="-287655"/>
            <a:r>
              <a:rPr lang="en-GB" sz="2200" dirty="0"/>
              <a:t>Data cannot be accessed except </a:t>
            </a:r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through the SRE</a:t>
            </a:r>
            <a:endParaRPr lang="en-GB" sz="2200" dirty="0">
              <a:solidFill>
                <a:schemeClr val="accent2">
                  <a:lumMod val="60000"/>
                  <a:lumOff val="40000"/>
                </a:schemeClr>
              </a:solidFill>
              <a:cs typeface="Arial"/>
            </a:endParaRPr>
          </a:p>
          <a:p>
            <a:pPr marL="287655" indent="-287655"/>
            <a:endParaRPr lang="en-GB" sz="2200" dirty="0">
              <a:solidFill>
                <a:schemeClr val="accent6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B127139-C401-EFA6-B0D8-F60948BDA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60" y="171441"/>
            <a:ext cx="275666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583D25E-0152-56CD-991D-DB417078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93" y="2578915"/>
            <a:ext cx="3336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8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ring Presentation Palette">
      <a:dk1>
        <a:srgbClr val="1C1C1C"/>
      </a:dk1>
      <a:lt1>
        <a:sysClr val="window" lastClr="FFFFFF"/>
      </a:lt1>
      <a:dk2>
        <a:srgbClr val="404040"/>
      </a:dk2>
      <a:lt2>
        <a:srgbClr val="DEDEDE"/>
      </a:lt2>
      <a:accent1>
        <a:srgbClr val="00B0F0"/>
      </a:accent1>
      <a:accent2>
        <a:srgbClr val="0070C0"/>
      </a:accent2>
      <a:accent3>
        <a:srgbClr val="06CA7B"/>
      </a:accent3>
      <a:accent4>
        <a:srgbClr val="002060"/>
      </a:accent4>
      <a:accent5>
        <a:srgbClr val="7D02C2"/>
      </a:accent5>
      <a:accent6>
        <a:srgbClr val="FF007D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 Alan Turing Master PPT with intro slides_widescreen_v3" id="{5DFD5C9A-0A2C-4E03-B4D8-1CB4749D4479}" vid="{9C62355F-E4EE-46CD-BECD-0FFB3DDDDA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3892F0B62DB4484065184C685AA48" ma:contentTypeVersion="15" ma:contentTypeDescription="Create a new document." ma:contentTypeScope="" ma:versionID="b6220fb6c11c95086ed2135343ed2bd4">
  <xsd:schema xmlns:xsd="http://www.w3.org/2001/XMLSchema" xmlns:xs="http://www.w3.org/2001/XMLSchema" xmlns:p="http://schemas.microsoft.com/office/2006/metadata/properties" xmlns:ns2="c14d6509-8598-41f6-b750-d1872c1e121c" xmlns:ns3="3d1bbfb4-fc66-49d8-a5e6-693119f69896" targetNamespace="http://schemas.microsoft.com/office/2006/metadata/properties" ma:root="true" ma:fieldsID="a3362af6691403dc98d910d233e4afce" ns2:_="" ns3:_="">
    <xsd:import namespace="c14d6509-8598-41f6-b750-d1872c1e121c"/>
    <xsd:import namespace="3d1bbfb4-fc66-49d8-a5e6-693119f698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d6509-8598-41f6-b750-d1872c1e1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b5eb1a5-37e6-488e-b8f0-ddc5ba4663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bbfb4-fc66-49d8-a5e6-693119f698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3046ff0-c56f-44bd-beca-cae8ffb8cf4a}" ma:internalName="TaxCatchAll" ma:showField="CatchAllData" ma:web="3d1bbfb4-fc66-49d8-a5e6-693119f698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4d6509-8598-41f6-b750-d1872c1e121c">
      <Terms xmlns="http://schemas.microsoft.com/office/infopath/2007/PartnerControls"/>
    </lcf76f155ced4ddcb4097134ff3c332f>
    <TaxCatchAll xmlns="3d1bbfb4-fc66-49d8-a5e6-693119f6989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50436E-E048-4022-BB38-EF80BB1BCE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d6509-8598-41f6-b750-d1872c1e121c"/>
    <ds:schemaRef ds:uri="3d1bbfb4-fc66-49d8-a5e6-693119f698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D3EDB7-0ABD-4BC6-9C2A-32E4FC10473A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d1bbfb4-fc66-49d8-a5e6-693119f69896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c14d6509-8598-41f6-b750-d1872c1e121c"/>
  </ds:schemaRefs>
</ds:datastoreItem>
</file>

<file path=customXml/itemProps3.xml><?xml version="1.0" encoding="utf-8"?>
<ds:datastoreItem xmlns:ds="http://schemas.openxmlformats.org/officeDocument/2006/customXml" ds:itemID="{B6A361FC-9574-4D3A-922B-90EB7E3EAC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901</Words>
  <Application>Microsoft Office PowerPoint</Application>
  <PresentationFormat>On-screen Show (16:9)</PresentationFormat>
  <Paragraphs>192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Data Safe Haven project</vt:lpstr>
      <vt:lpstr>What is the Turing Data Safe Haven? </vt:lpstr>
      <vt:lpstr>PowerPoint Presentation</vt:lpstr>
      <vt:lpstr>Architecture Overview</vt:lpstr>
      <vt:lpstr>PowerPoint Presentation</vt:lpstr>
      <vt:lpstr>PowerPoint Presentation</vt:lpstr>
      <vt:lpstr>PowerPoint Presentation</vt:lpstr>
      <vt:lpstr>Using the Turing Data Safe Haven</vt:lpstr>
      <vt:lpstr>PowerPoint Presentation</vt:lpstr>
      <vt:lpstr>PowerPoint Presentation</vt:lpstr>
      <vt:lpstr>PowerPoint Presentation</vt:lpstr>
      <vt:lpstr>What are our future plans?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Alan Turing Institute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Safe Haven</dc:title>
  <dc:subject/>
  <dc:creator>James Robinson</dc:creator>
  <cp:keywords/>
  <dc:description/>
  <cp:lastModifiedBy>James Robinson</cp:lastModifiedBy>
  <cp:revision>33</cp:revision>
  <cp:lastPrinted>2017-11-14T13:34:51Z</cp:lastPrinted>
  <dcterms:created xsi:type="dcterms:W3CDTF">2017-03-06T16:45:41Z</dcterms:created>
  <dcterms:modified xsi:type="dcterms:W3CDTF">2022-09-05T09:08:07Z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Keywords">
    <vt:lpwstr/>
  </property>
  <property fmtid="{D5CDD505-2E9C-101B-9397-08002B2CF9AE}" pid="3" name="ContentTypeId">
    <vt:lpwstr>0x010100A6A3892F0B62DB4484065184C685AA48</vt:lpwstr>
  </property>
  <property fmtid="{D5CDD505-2E9C-101B-9397-08002B2CF9AE}" pid="4" name="MediaServiceImageTags">
    <vt:lpwstr/>
  </property>
</Properties>
</file>